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7" r:id="rId4"/>
    <p:sldId id="266" r:id="rId5"/>
    <p:sldId id="267" r:id="rId6"/>
    <p:sldId id="268" r:id="rId7"/>
    <p:sldId id="258" r:id="rId8"/>
    <p:sldId id="260" r:id="rId9"/>
    <p:sldId id="261" r:id="rId10"/>
    <p:sldId id="263" r:id="rId11"/>
    <p:sldId id="269" r:id="rId12"/>
    <p:sldId id="270" r:id="rId13"/>
    <p:sldId id="271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4A02"/>
    <a:srgbClr val="7F6003"/>
    <a:srgbClr val="374E5F"/>
    <a:srgbClr val="A6BCCC"/>
    <a:srgbClr val="000000"/>
    <a:srgbClr val="FFFFCC"/>
    <a:srgbClr val="CC0000"/>
    <a:srgbClr val="0000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80" d="100"/>
          <a:sy n="80" d="100"/>
        </p:scale>
        <p:origin x="-11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C8551C92-C429-E54E-BFFD-ADE7B8CA0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2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EA7953-D8B2-3E4A-A1F5-1F6915646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6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2192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t-EE" noProof="0" smtClean="0"/>
              <a:t>Click to edit Master title style</a:t>
            </a:r>
            <a:endParaRPr lang="en-US" noProof="0" smtClean="0"/>
          </a:p>
        </p:txBody>
      </p:sp>
      <p:sp>
        <p:nvSpPr>
          <p:cNvPr id="22717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t-EE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2718" name="Rectangle 19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719" name="Rectangle 19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720" name="Rectangle 19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48B943-47C1-F04A-A4D8-31C593C0D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FF0B8-99CA-B04C-AAB7-8EF3655A5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562600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562600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F0F1D-D21A-DB4A-8493-12861F8A5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29279-C746-F54C-8EC6-F1CC4E8A8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78CD2-B597-BD46-93C8-D9D52EC6B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B5CA2-F8BA-824A-A019-37B80C181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499A6-862E-D445-AB00-748CA7BB0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BD3EB-BC47-B54D-8293-4C05C69EF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684FC-3BA0-1D4B-8D30-9CF46D953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2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BF39D-D609-1647-88FA-3BDF98CDF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01947-2ABB-D649-AF13-ADCAE5A36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3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fld id="{A88DBC14-0930-7745-BFCF-F30C964BB8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2400">
          <a:solidFill>
            <a:srgbClr val="374E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2000">
          <a:solidFill>
            <a:srgbClr val="374E5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>
          <a:solidFill>
            <a:srgbClr val="374E5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600">
          <a:solidFill>
            <a:srgbClr val="374E5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tupartnerid.e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trin@europroject.ee" TargetMode="External"/><Relationship Id="rId3" Type="http://schemas.openxmlformats.org/officeDocument/2006/relationships/hyperlink" Target="http://www.europroject.e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3429000"/>
          </a:xfrm>
        </p:spPr>
        <p:txBody>
          <a:bodyPr/>
          <a:lstStyle/>
          <a:p>
            <a:r>
              <a:rPr lang="en-US" sz="3000" dirty="0" smtClean="0"/>
              <a:t>MTÜ PARTNERID UUE </a:t>
            </a:r>
            <a:r>
              <a:rPr lang="en-US" sz="3000" dirty="0"/>
              <a:t>PERIOODI 2023-</a:t>
            </a:r>
            <a:r>
              <a:rPr lang="en-US" sz="3000" dirty="0" smtClean="0"/>
              <a:t>2027 LEADER </a:t>
            </a:r>
            <a:r>
              <a:rPr lang="en-US" sz="3000" dirty="0"/>
              <a:t>STRATEEGIA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29.04.2022</a:t>
            </a:r>
            <a:br>
              <a:rPr lang="en-US" sz="3000" dirty="0" smtClean="0"/>
            </a:br>
            <a:r>
              <a:rPr lang="en-US" sz="3000" dirty="0" err="1"/>
              <a:t>S</a:t>
            </a:r>
            <a:r>
              <a:rPr lang="en-US" sz="3000" dirty="0" err="1" smtClean="0"/>
              <a:t>trateegia</a:t>
            </a:r>
            <a:r>
              <a:rPr lang="en-US" sz="3000" dirty="0" smtClean="0"/>
              <a:t> </a:t>
            </a:r>
            <a:r>
              <a:rPr lang="en-US" sz="3000" dirty="0" err="1" smtClean="0"/>
              <a:t>avaüritus</a:t>
            </a:r>
            <a:r>
              <a:rPr lang="en-US" sz="3000" dirty="0" smtClean="0"/>
              <a:t> </a:t>
            </a:r>
            <a:r>
              <a:rPr lang="en-US" sz="3000" dirty="0" err="1" smtClean="0"/>
              <a:t>Roela</a:t>
            </a:r>
            <a:r>
              <a:rPr lang="en-US" sz="3000" dirty="0" smtClean="0"/>
              <a:t> </a:t>
            </a:r>
            <a:r>
              <a:rPr lang="en-US" sz="3000" dirty="0" err="1" smtClean="0"/>
              <a:t>Rahvamajas</a:t>
            </a:r>
            <a:endParaRPr lang="en-US" sz="3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2343048" cy="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57200"/>
            <a:ext cx="3810000" cy="116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79"/>
            <a:ext cx="7772400" cy="990600"/>
          </a:xfrm>
        </p:spPr>
        <p:txBody>
          <a:bodyPr/>
          <a:lstStyle/>
          <a:p>
            <a:r>
              <a:rPr lang="en-US" dirty="0" err="1" smtClean="0"/>
              <a:t>Tegevuskava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620000" cy="53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1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879"/>
            <a:ext cx="7772400" cy="990600"/>
          </a:xfrm>
        </p:spPr>
        <p:txBody>
          <a:bodyPr/>
          <a:lstStyle/>
          <a:p>
            <a:r>
              <a:rPr lang="en-US" dirty="0" err="1" smtClean="0"/>
              <a:t>Tegevuskava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76854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Tegevuskava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38789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5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Arenguseminarid</a:t>
            </a:r>
            <a:r>
              <a:rPr lang="en-US" dirty="0" smtClean="0"/>
              <a:t> </a:t>
            </a:r>
            <a:r>
              <a:rPr lang="en-US" dirty="0" err="1" smtClean="0"/>
              <a:t>maist</a:t>
            </a:r>
            <a:r>
              <a:rPr lang="en-US" dirty="0" smtClean="0"/>
              <a:t> </a:t>
            </a:r>
            <a:r>
              <a:rPr lang="en-US" dirty="0" err="1" smtClean="0"/>
              <a:t>juunini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smtClean="0"/>
              <a:t>09.30 </a:t>
            </a:r>
            <a:r>
              <a:rPr lang="en-US" dirty="0" err="1"/>
              <a:t>noorte</a:t>
            </a:r>
            <a:r>
              <a:rPr lang="en-US" dirty="0"/>
              <a:t> </a:t>
            </a:r>
            <a:r>
              <a:rPr lang="en-US" dirty="0" err="1" smtClean="0"/>
              <a:t>sidurühma</a:t>
            </a:r>
            <a:r>
              <a:rPr lang="en-US" dirty="0" smtClean="0"/>
              <a:t> </a:t>
            </a:r>
            <a:r>
              <a:rPr lang="en-US" dirty="0" err="1" smtClean="0"/>
              <a:t>ideekorje</a:t>
            </a:r>
            <a:r>
              <a:rPr lang="en-US" dirty="0" smtClean="0"/>
              <a:t> seminar </a:t>
            </a:r>
            <a:r>
              <a:rPr lang="en-US" dirty="0" err="1" smtClean="0"/>
              <a:t>Haljalas</a:t>
            </a:r>
            <a:r>
              <a:rPr lang="en-US" dirty="0" smtClean="0"/>
              <a:t> </a:t>
            </a:r>
            <a:r>
              <a:rPr lang="en-US" dirty="0" err="1"/>
              <a:t>Sämmi</a:t>
            </a:r>
            <a:r>
              <a:rPr lang="en-US" dirty="0"/>
              <a:t> </a:t>
            </a:r>
            <a:r>
              <a:rPr lang="en-US" dirty="0" err="1" smtClean="0"/>
              <a:t>Grillis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12.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/>
              <a:t>kell</a:t>
            </a:r>
            <a:r>
              <a:rPr lang="en-US" dirty="0"/>
              <a:t> 10.00 </a:t>
            </a:r>
            <a:r>
              <a:rPr lang="en-US" dirty="0" err="1" smtClean="0"/>
              <a:t>ettevõtjate</a:t>
            </a:r>
            <a:r>
              <a:rPr lang="en-US" dirty="0" smtClean="0"/>
              <a:t> </a:t>
            </a:r>
            <a:r>
              <a:rPr lang="en-US" dirty="0" err="1" smtClean="0"/>
              <a:t>sidurühma</a:t>
            </a:r>
            <a:r>
              <a:rPr lang="en-US" dirty="0" smtClean="0"/>
              <a:t> </a:t>
            </a:r>
            <a:r>
              <a:rPr lang="en-US" dirty="0" err="1"/>
              <a:t>ideekorje</a:t>
            </a:r>
            <a:r>
              <a:rPr lang="en-US" dirty="0"/>
              <a:t> seminar </a:t>
            </a:r>
            <a:r>
              <a:rPr lang="en-US" dirty="0" err="1" smtClean="0"/>
              <a:t>Lammasmäe</a:t>
            </a:r>
            <a:r>
              <a:rPr lang="en-US" dirty="0" smtClean="0"/>
              <a:t> </a:t>
            </a:r>
            <a:r>
              <a:rPr lang="en-US" dirty="0" err="1" smtClean="0"/>
              <a:t>Puhkekeskus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16.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/>
              <a:t>kell</a:t>
            </a:r>
            <a:r>
              <a:rPr lang="en-US" dirty="0"/>
              <a:t> 09.30 </a:t>
            </a:r>
            <a:r>
              <a:rPr lang="en-US" dirty="0" err="1" smtClean="0"/>
              <a:t>strateegia</a:t>
            </a:r>
            <a:r>
              <a:rPr lang="en-US" dirty="0" smtClean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sidusrühma</a:t>
            </a:r>
            <a:r>
              <a:rPr lang="en-US" dirty="0"/>
              <a:t> </a:t>
            </a:r>
            <a:r>
              <a:rPr lang="en-US" dirty="0" err="1" smtClean="0"/>
              <a:t>ideekorje</a:t>
            </a:r>
            <a:r>
              <a:rPr lang="en-US" dirty="0" smtClean="0"/>
              <a:t> seminar </a:t>
            </a:r>
            <a:r>
              <a:rPr lang="en-US" dirty="0" err="1"/>
              <a:t>Haljalas</a:t>
            </a:r>
            <a:r>
              <a:rPr lang="en-US" dirty="0"/>
              <a:t> </a:t>
            </a:r>
            <a:r>
              <a:rPr lang="en-US" dirty="0" err="1"/>
              <a:t>Sämmi</a:t>
            </a:r>
            <a:r>
              <a:rPr lang="en-US" dirty="0"/>
              <a:t> </a:t>
            </a:r>
            <a:r>
              <a:rPr lang="en-US" dirty="0" err="1"/>
              <a:t>Grillis</a:t>
            </a:r>
            <a:r>
              <a:rPr lang="en-US" dirty="0"/>
              <a:t> </a:t>
            </a:r>
          </a:p>
          <a:p>
            <a:r>
              <a:rPr lang="en-US" dirty="0"/>
              <a:t>06</a:t>
            </a:r>
            <a:r>
              <a:rPr lang="en-US" dirty="0" smtClean="0"/>
              <a:t>. </a:t>
            </a:r>
            <a:r>
              <a:rPr lang="en-US" dirty="0" err="1" smtClean="0"/>
              <a:t>juuni</a:t>
            </a:r>
            <a:r>
              <a:rPr lang="en-US" dirty="0" smtClean="0"/>
              <a:t> </a:t>
            </a:r>
            <a:r>
              <a:rPr lang="en-US" dirty="0" err="1"/>
              <a:t>kell</a:t>
            </a:r>
            <a:r>
              <a:rPr lang="en-US" dirty="0"/>
              <a:t> 10.00 </a:t>
            </a:r>
            <a:r>
              <a:rPr lang="en-US" dirty="0" err="1" smtClean="0"/>
              <a:t>noorte</a:t>
            </a:r>
            <a:r>
              <a:rPr lang="en-US" dirty="0"/>
              <a:t>, </a:t>
            </a:r>
            <a:r>
              <a:rPr lang="en-US" dirty="0" err="1"/>
              <a:t>ettevõtjate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 smtClean="0"/>
              <a:t>ühtne</a:t>
            </a:r>
            <a:r>
              <a:rPr lang="en-US" dirty="0" smtClean="0"/>
              <a:t> </a:t>
            </a:r>
            <a:r>
              <a:rPr lang="en-US" dirty="0" err="1" smtClean="0"/>
              <a:t>arenguseminar</a:t>
            </a:r>
            <a:r>
              <a:rPr lang="en-US" dirty="0" smtClean="0"/>
              <a:t> </a:t>
            </a:r>
            <a:r>
              <a:rPr lang="en-US" dirty="0" err="1"/>
              <a:t>Lammasmäe</a:t>
            </a:r>
            <a:r>
              <a:rPr lang="en-US" dirty="0"/>
              <a:t> </a:t>
            </a:r>
            <a:r>
              <a:rPr lang="en-US" dirty="0" err="1" smtClean="0"/>
              <a:t>Puhkekeskuses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2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Strateegia</a:t>
            </a:r>
            <a:r>
              <a:rPr lang="en-US" dirty="0" smtClean="0"/>
              <a:t> </a:t>
            </a:r>
            <a:r>
              <a:rPr lang="en-US" dirty="0" err="1" smtClean="0"/>
              <a:t>infokanalid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828800"/>
          </a:xfrm>
        </p:spPr>
        <p:txBody>
          <a:bodyPr/>
          <a:lstStyle/>
          <a:p>
            <a:r>
              <a:rPr lang="en-US" dirty="0" err="1" smtClean="0"/>
              <a:t>Partnerite</a:t>
            </a:r>
            <a:r>
              <a:rPr lang="en-US" dirty="0" smtClean="0"/>
              <a:t> </a:t>
            </a:r>
            <a:r>
              <a:rPr lang="en-US" dirty="0" err="1" smtClean="0"/>
              <a:t>koduleht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www.mtupartnerid.eu</a:t>
            </a:r>
            <a:endParaRPr lang="en-US" dirty="0" smtClean="0"/>
          </a:p>
          <a:p>
            <a:r>
              <a:rPr lang="en-US" dirty="0" err="1" smtClean="0"/>
              <a:t>Sidusrühmade</a:t>
            </a:r>
            <a:r>
              <a:rPr lang="en-US" dirty="0" smtClean="0"/>
              <a:t> list</a:t>
            </a:r>
          </a:p>
          <a:p>
            <a:r>
              <a:rPr lang="en-US" dirty="0" err="1" smtClean="0"/>
              <a:t>Kuulutused</a:t>
            </a:r>
            <a:r>
              <a:rPr lang="en-US" dirty="0" smtClean="0"/>
              <a:t> </a:t>
            </a:r>
            <a:r>
              <a:rPr lang="en-US" dirty="0" err="1" smtClean="0"/>
              <a:t>kohalikes</a:t>
            </a:r>
            <a:r>
              <a:rPr lang="en-US" dirty="0" smtClean="0"/>
              <a:t> </a:t>
            </a:r>
            <a:r>
              <a:rPr lang="en-US" dirty="0" err="1" smtClean="0"/>
              <a:t>lehtedes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9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772400" cy="990600"/>
          </a:xfrm>
        </p:spPr>
        <p:txBody>
          <a:bodyPr/>
          <a:lstStyle/>
          <a:p>
            <a:r>
              <a:rPr lang="en-US" dirty="0" err="1" smtClean="0"/>
              <a:t>Aitäh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Katrin </a:t>
            </a:r>
            <a:r>
              <a:rPr lang="en-US" dirty="0" err="1" smtClean="0"/>
              <a:t>Suursoo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OÜ KT </a:t>
            </a:r>
            <a:r>
              <a:rPr lang="en-US" dirty="0" err="1" smtClean="0"/>
              <a:t>Europroject</a:t>
            </a:r>
            <a:r>
              <a:rPr lang="en-US" dirty="0" smtClean="0"/>
              <a:t> Management</a:t>
            </a:r>
          </a:p>
          <a:p>
            <a:pPr marL="0" indent="0" algn="ctr">
              <a:buNone/>
            </a:pPr>
            <a:r>
              <a:rPr lang="en-US" dirty="0" smtClean="0"/>
              <a:t>56608077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katrin@europroject.ee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www.europroject.ee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4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dirty="0" err="1" smtClean="0"/>
              <a:t>Strateegia</a:t>
            </a:r>
            <a:r>
              <a:rPr lang="en-US" dirty="0" smtClean="0"/>
              <a:t> </a:t>
            </a:r>
            <a:r>
              <a:rPr lang="en-US" dirty="0" err="1" smtClean="0"/>
              <a:t>konsultant</a:t>
            </a:r>
            <a:r>
              <a:rPr lang="en-US" dirty="0" smtClean="0"/>
              <a:t> Katrin </a:t>
            </a:r>
            <a:r>
              <a:rPr lang="en-US" dirty="0" err="1" smtClean="0"/>
              <a:t>Suursoo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/>
          <a:lstStyle/>
          <a:p>
            <a:r>
              <a:rPr lang="en-US" sz="2000" dirty="0" err="1" smtClean="0"/>
              <a:t>Õppimine</a:t>
            </a:r>
            <a:r>
              <a:rPr lang="en-US" sz="2000" dirty="0" smtClean="0"/>
              <a:t>: </a:t>
            </a:r>
            <a:r>
              <a:rPr lang="en-US" sz="2000" dirty="0" err="1" smtClean="0"/>
              <a:t>Väike</a:t>
            </a:r>
            <a:r>
              <a:rPr lang="en-US" sz="2000" dirty="0" err="1"/>
              <a:t>-Maarja</a:t>
            </a:r>
            <a:r>
              <a:rPr lang="en-US" sz="2000" dirty="0"/>
              <a:t> </a:t>
            </a:r>
            <a:r>
              <a:rPr lang="en-US" sz="2000" dirty="0" err="1" smtClean="0"/>
              <a:t>Gümnaasium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Tartu </a:t>
            </a:r>
            <a:r>
              <a:rPr lang="en-US" sz="2000" dirty="0" err="1"/>
              <a:t>Ülikool</a:t>
            </a:r>
            <a:r>
              <a:rPr lang="en-US" sz="2000" dirty="0"/>
              <a:t> </a:t>
            </a:r>
            <a:r>
              <a:rPr lang="en-US" sz="2000" dirty="0" err="1" smtClean="0"/>
              <a:t>Bioloogia</a:t>
            </a:r>
            <a:r>
              <a:rPr lang="en-US" sz="2000" dirty="0" err="1"/>
              <a:t>-geograafia</a:t>
            </a:r>
            <a:r>
              <a:rPr lang="en-US" sz="2000" dirty="0"/>
              <a:t> </a:t>
            </a:r>
            <a:r>
              <a:rPr lang="en-US" sz="2000" dirty="0" err="1" smtClean="0"/>
              <a:t>teaduskond</a:t>
            </a:r>
            <a:r>
              <a:rPr lang="en-US" sz="2000" dirty="0" smtClean="0"/>
              <a:t> (MSc), </a:t>
            </a:r>
            <a:r>
              <a:rPr lang="en-US" sz="2000" dirty="0" err="1" smtClean="0"/>
              <a:t>Eesti</a:t>
            </a:r>
            <a:r>
              <a:rPr lang="en-US" sz="2000" dirty="0" smtClean="0"/>
              <a:t> </a:t>
            </a:r>
            <a:r>
              <a:rPr lang="en-US" sz="2000" dirty="0" err="1"/>
              <a:t>Konsultantide</a:t>
            </a:r>
            <a:r>
              <a:rPr lang="en-US" sz="2000" dirty="0"/>
              <a:t> </a:t>
            </a:r>
            <a:r>
              <a:rPr lang="en-US" sz="2000" dirty="0" err="1" smtClean="0"/>
              <a:t>Assotsiatsioon</a:t>
            </a:r>
            <a:r>
              <a:rPr lang="en-US" sz="2000" dirty="0" smtClean="0"/>
              <a:t> (EKA) </a:t>
            </a:r>
            <a:r>
              <a:rPr lang="en-US" sz="2000" dirty="0" err="1" smtClean="0"/>
              <a:t>Konsulant</a:t>
            </a:r>
            <a:r>
              <a:rPr lang="en-US" sz="2000" dirty="0" smtClean="0"/>
              <a:t> </a:t>
            </a:r>
            <a:r>
              <a:rPr lang="en-US" sz="2000" dirty="0"/>
              <a:t>IV </a:t>
            </a:r>
            <a:r>
              <a:rPr lang="en-US" sz="2000" dirty="0" err="1"/>
              <a:t>kutsetase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Töö</a:t>
            </a:r>
            <a:r>
              <a:rPr lang="en-US" sz="2000" dirty="0" smtClean="0"/>
              <a:t>: </a:t>
            </a:r>
            <a:r>
              <a:rPr lang="en-US" sz="2000" dirty="0" err="1" smtClean="0"/>
              <a:t>Väike-Maarja</a:t>
            </a:r>
            <a:r>
              <a:rPr lang="en-US" sz="2000" dirty="0" smtClean="0"/>
              <a:t> </a:t>
            </a:r>
            <a:r>
              <a:rPr lang="en-US" sz="2000" dirty="0" err="1" smtClean="0"/>
              <a:t>Vallavalitsuse</a:t>
            </a:r>
            <a:r>
              <a:rPr lang="en-US" sz="2000" dirty="0" smtClean="0"/>
              <a:t> </a:t>
            </a:r>
            <a:r>
              <a:rPr lang="en-US" sz="2000" dirty="0" err="1" smtClean="0"/>
              <a:t>arendus-ettevõtlusnõunik</a:t>
            </a:r>
            <a:r>
              <a:rPr lang="en-US" sz="2000" dirty="0" smtClean="0"/>
              <a:t>, </a:t>
            </a:r>
            <a:r>
              <a:rPr lang="en-US" sz="2000" dirty="0" err="1" smtClean="0"/>
              <a:t>alates</a:t>
            </a:r>
            <a:r>
              <a:rPr lang="en-US" sz="2000" dirty="0" smtClean="0"/>
              <a:t> 2005 OÜ KT </a:t>
            </a:r>
            <a:r>
              <a:rPr lang="en-US" sz="2000" dirty="0" err="1" smtClean="0"/>
              <a:t>Europroject</a:t>
            </a:r>
            <a:r>
              <a:rPr lang="en-US" sz="2000" dirty="0" smtClean="0"/>
              <a:t> Management </a:t>
            </a:r>
            <a:r>
              <a:rPr lang="en-US" sz="2000" dirty="0" err="1" smtClean="0"/>
              <a:t>asutaja</a:t>
            </a:r>
            <a:r>
              <a:rPr lang="en-US" sz="2000" dirty="0" smtClean="0"/>
              <a:t>/</a:t>
            </a:r>
            <a:r>
              <a:rPr lang="en-US" sz="2000" dirty="0" err="1" smtClean="0"/>
              <a:t>tegevjuht</a:t>
            </a:r>
            <a:r>
              <a:rPr lang="en-US" sz="2000" dirty="0" smtClean="0"/>
              <a:t>/</a:t>
            </a:r>
            <a:r>
              <a:rPr lang="en-US" sz="2000" dirty="0" err="1" smtClean="0"/>
              <a:t>konsultant</a:t>
            </a:r>
            <a:r>
              <a:rPr lang="en-US" sz="2000" dirty="0" smtClean="0"/>
              <a:t>, </a:t>
            </a:r>
            <a:r>
              <a:rPr lang="en-US" sz="2000" dirty="0" err="1" smtClean="0"/>
              <a:t>Lääne-Viru</a:t>
            </a:r>
            <a:r>
              <a:rPr lang="en-US" sz="2000" dirty="0" smtClean="0"/>
              <a:t> </a:t>
            </a:r>
            <a:r>
              <a:rPr lang="en-US" sz="2000" dirty="0" err="1" smtClean="0"/>
              <a:t>Arenduskeskuse</a:t>
            </a:r>
            <a:r>
              <a:rPr lang="en-US" sz="2000" dirty="0" smtClean="0"/>
              <a:t> e</a:t>
            </a:r>
            <a:r>
              <a:rPr lang="fi-FI" sz="2000" dirty="0" err="1" smtClean="0"/>
              <a:t>ttevõtluse</a:t>
            </a:r>
            <a:r>
              <a:rPr lang="fi-FI" sz="2000" dirty="0" smtClean="0"/>
              <a:t> </a:t>
            </a:r>
            <a:r>
              <a:rPr lang="fi-FI" sz="2000" dirty="0" err="1" smtClean="0"/>
              <a:t>arendamise</a:t>
            </a:r>
            <a:r>
              <a:rPr lang="fi-FI" sz="2000" dirty="0" smtClean="0"/>
              <a:t> </a:t>
            </a:r>
            <a:r>
              <a:rPr lang="fi-FI" sz="2000" dirty="0" err="1" smtClean="0"/>
              <a:t>programmi</a:t>
            </a:r>
            <a:r>
              <a:rPr lang="fi-FI" sz="2000" dirty="0" smtClean="0"/>
              <a:t> </a:t>
            </a:r>
            <a:r>
              <a:rPr lang="fi-FI" sz="2000" dirty="0" err="1" smtClean="0"/>
              <a:t>juht</a:t>
            </a:r>
            <a:r>
              <a:rPr lang="fi-FI" sz="2000" dirty="0" smtClean="0"/>
              <a:t> (</a:t>
            </a:r>
            <a:r>
              <a:rPr lang="fi-FI" sz="2000" dirty="0" err="1" smtClean="0"/>
              <a:t>asendaja</a:t>
            </a:r>
            <a:r>
              <a:rPr lang="fi-FI" sz="2000" dirty="0" smtClean="0"/>
              <a:t>)</a:t>
            </a:r>
            <a:r>
              <a:rPr lang="en-US" sz="2000" dirty="0" smtClean="0"/>
              <a:t>, </a:t>
            </a:r>
            <a:r>
              <a:rPr lang="en-US" sz="2000" dirty="0" err="1" smtClean="0"/>
              <a:t>Eurora</a:t>
            </a:r>
            <a:r>
              <a:rPr lang="en-US" sz="2000" dirty="0" smtClean="0"/>
              <a:t> Solutions OÜ </a:t>
            </a:r>
            <a:r>
              <a:rPr lang="et-EE" sz="2000" dirty="0" smtClean="0"/>
              <a:t>IKT</a:t>
            </a:r>
            <a:r>
              <a:rPr lang="en-US" sz="2000" dirty="0" smtClean="0"/>
              <a:t> PJ, </a:t>
            </a:r>
            <a:r>
              <a:rPr lang="en-US" sz="2000" dirty="0" err="1" smtClean="0"/>
              <a:t>Eesti</a:t>
            </a:r>
            <a:r>
              <a:rPr lang="en-US" sz="2000" dirty="0" smtClean="0"/>
              <a:t> </a:t>
            </a:r>
            <a:r>
              <a:rPr lang="en-US" sz="2000" dirty="0" err="1" smtClean="0"/>
              <a:t>Pakendiringlus</a:t>
            </a:r>
            <a:r>
              <a:rPr lang="en-US" sz="2000" dirty="0" smtClean="0"/>
              <a:t> PJ.</a:t>
            </a:r>
          </a:p>
          <a:p>
            <a:r>
              <a:rPr lang="en-US" sz="2000" dirty="0" smtClean="0"/>
              <a:t>20-aastane </a:t>
            </a:r>
            <a:r>
              <a:rPr lang="en-US" sz="2000" dirty="0" err="1" smtClean="0"/>
              <a:t>kogemus</a:t>
            </a:r>
            <a:r>
              <a:rPr lang="en-US" sz="2000" dirty="0" smtClean="0"/>
              <a:t> </a:t>
            </a:r>
            <a:r>
              <a:rPr lang="en-US" sz="2000" dirty="0" err="1" smtClean="0"/>
              <a:t>planeerimis</a:t>
            </a:r>
            <a:r>
              <a:rPr lang="en-US" sz="2000" dirty="0" smtClean="0"/>
              <a:t>-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arendustegevustes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Koostatud</a:t>
            </a:r>
            <a:r>
              <a:rPr lang="en-US" sz="2000" dirty="0" smtClean="0"/>
              <a:t>/</a:t>
            </a:r>
            <a:r>
              <a:rPr lang="en-US" sz="2000" dirty="0" err="1" smtClean="0"/>
              <a:t>nõustatud</a:t>
            </a:r>
            <a:r>
              <a:rPr lang="en-US" sz="2000" dirty="0" smtClean="0"/>
              <a:t> </a:t>
            </a:r>
            <a:r>
              <a:rPr lang="en-US" sz="2000" dirty="0" err="1"/>
              <a:t>üle</a:t>
            </a:r>
            <a:r>
              <a:rPr lang="en-US" sz="2000" dirty="0"/>
              <a:t> 700 </a:t>
            </a:r>
            <a:r>
              <a:rPr lang="en-US" sz="2000" dirty="0" err="1"/>
              <a:t>projektitaotluse</a:t>
            </a:r>
            <a:r>
              <a:rPr lang="en-US" sz="2000" dirty="0"/>
              <a:t>, </a:t>
            </a:r>
            <a:r>
              <a:rPr lang="en-US" sz="2000" dirty="0" err="1"/>
              <a:t>üle</a:t>
            </a:r>
            <a:r>
              <a:rPr lang="en-US" sz="2000" dirty="0"/>
              <a:t> 300 </a:t>
            </a:r>
            <a:r>
              <a:rPr lang="en-US" sz="2000" dirty="0" err="1"/>
              <a:t>äriplaani</a:t>
            </a:r>
            <a:r>
              <a:rPr lang="en-US" sz="2000" dirty="0"/>
              <a:t>, 39 </a:t>
            </a:r>
            <a:r>
              <a:rPr lang="en-US" sz="2000" dirty="0" err="1"/>
              <a:t>arengukava</a:t>
            </a:r>
            <a:r>
              <a:rPr lang="en-US" sz="2000" dirty="0"/>
              <a:t> (</a:t>
            </a:r>
            <a:r>
              <a:rPr lang="en-US" sz="2000" dirty="0" err="1" smtClean="0"/>
              <a:t>sh</a:t>
            </a:r>
            <a:r>
              <a:rPr lang="en-US" sz="2000" dirty="0" smtClean="0"/>
              <a:t> 2 </a:t>
            </a:r>
            <a:r>
              <a:rPr lang="en-US" sz="2000" dirty="0"/>
              <a:t>LEADER </a:t>
            </a:r>
            <a:r>
              <a:rPr lang="en-US" sz="2000" dirty="0" err="1" smtClean="0"/>
              <a:t>strateegiat</a:t>
            </a:r>
            <a:r>
              <a:rPr lang="en-US" sz="2000" dirty="0" smtClean="0"/>
              <a:t>, 1 </a:t>
            </a:r>
            <a:r>
              <a:rPr lang="en-US" sz="2000" dirty="0" err="1" smtClean="0"/>
              <a:t>maakonna</a:t>
            </a:r>
            <a:r>
              <a:rPr lang="en-US" sz="2000" dirty="0" smtClean="0"/>
              <a:t> </a:t>
            </a:r>
            <a:r>
              <a:rPr lang="en-US" sz="2000" dirty="0" err="1"/>
              <a:t>strateegia</a:t>
            </a:r>
            <a:r>
              <a:rPr lang="en-US" sz="2000" dirty="0"/>
              <a:t>, </a:t>
            </a:r>
            <a:r>
              <a:rPr lang="en-US" sz="2000" dirty="0" smtClean="0"/>
              <a:t>1 </a:t>
            </a:r>
            <a:r>
              <a:rPr lang="en-US" sz="2000" dirty="0" err="1" smtClean="0"/>
              <a:t>maakondlik</a:t>
            </a:r>
            <a:r>
              <a:rPr lang="en-US" sz="2000" dirty="0" smtClean="0"/>
              <a:t> </a:t>
            </a:r>
            <a:r>
              <a:rPr lang="en-US" sz="2000" dirty="0"/>
              <a:t>PATEE kava), </a:t>
            </a:r>
            <a:r>
              <a:rPr lang="en-US" sz="2000" dirty="0" err="1"/>
              <a:t>üle</a:t>
            </a:r>
            <a:r>
              <a:rPr lang="en-US" sz="2000" dirty="0"/>
              <a:t> 50 </a:t>
            </a:r>
            <a:r>
              <a:rPr lang="en-US" sz="2000" dirty="0" err="1"/>
              <a:t>tasuvusanalüüsi</a:t>
            </a:r>
            <a:r>
              <a:rPr lang="en-US" sz="2000" dirty="0"/>
              <a:t> </a:t>
            </a:r>
            <a:r>
              <a:rPr lang="en-US" sz="2000" dirty="0" err="1"/>
              <a:t>ja</a:t>
            </a:r>
            <a:r>
              <a:rPr lang="en-US" sz="2000" dirty="0"/>
              <a:t> </a:t>
            </a:r>
            <a:r>
              <a:rPr lang="en-US" sz="2000" dirty="0" err="1"/>
              <a:t>uuringu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Juhitud</a:t>
            </a:r>
            <a:r>
              <a:rPr lang="en-US" sz="2000" dirty="0" smtClean="0"/>
              <a:t> </a:t>
            </a:r>
            <a:r>
              <a:rPr lang="en-US" sz="2000" dirty="0"/>
              <a:t>4 </a:t>
            </a:r>
            <a:r>
              <a:rPr lang="en-US" sz="2000" dirty="0" err="1"/>
              <a:t>rahvusvahelist</a:t>
            </a:r>
            <a:r>
              <a:rPr lang="en-US" sz="2000" dirty="0"/>
              <a:t> </a:t>
            </a:r>
            <a:r>
              <a:rPr lang="en-US" sz="2000" dirty="0" err="1"/>
              <a:t>koostööprojekti</a:t>
            </a:r>
            <a:r>
              <a:rPr lang="en-US" sz="2000" dirty="0"/>
              <a:t> (</a:t>
            </a:r>
            <a:r>
              <a:rPr lang="en-US" sz="2000" dirty="0" err="1"/>
              <a:t>sh</a:t>
            </a:r>
            <a:r>
              <a:rPr lang="en-US" sz="2000" dirty="0"/>
              <a:t> 2 </a:t>
            </a:r>
            <a:r>
              <a:rPr lang="en-US" sz="2000" dirty="0" err="1"/>
              <a:t>turismi</a:t>
            </a:r>
            <a:r>
              <a:rPr lang="en-US" sz="2000" dirty="0"/>
              <a:t>, 1 </a:t>
            </a:r>
            <a:r>
              <a:rPr lang="en-US" sz="2000" dirty="0" err="1"/>
              <a:t>väike-ettevõtluse</a:t>
            </a:r>
            <a:r>
              <a:rPr lang="en-US" sz="2000" dirty="0"/>
              <a:t>, 1 IKT </a:t>
            </a:r>
            <a:r>
              <a:rPr lang="en-US" sz="2000" dirty="0" err="1"/>
              <a:t>projekt</a:t>
            </a:r>
            <a:r>
              <a:rPr lang="en-US" sz="2000" dirty="0"/>
              <a:t>), 11 </a:t>
            </a:r>
            <a:r>
              <a:rPr lang="en-US" sz="2000" dirty="0" err="1"/>
              <a:t>suuremat</a:t>
            </a:r>
            <a:r>
              <a:rPr lang="en-US" sz="2000" dirty="0"/>
              <a:t> </a:t>
            </a:r>
            <a:r>
              <a:rPr lang="en-US" sz="2000" dirty="0" err="1"/>
              <a:t>projekti</a:t>
            </a:r>
            <a:r>
              <a:rPr lang="en-US" sz="2000" dirty="0"/>
              <a:t> </a:t>
            </a:r>
            <a:r>
              <a:rPr lang="en-US" sz="2000" dirty="0" err="1"/>
              <a:t>ja</a:t>
            </a:r>
            <a:r>
              <a:rPr lang="en-US" sz="2000" dirty="0"/>
              <a:t> </a:t>
            </a:r>
            <a:r>
              <a:rPr lang="en-US" sz="2000" dirty="0" err="1"/>
              <a:t>üle</a:t>
            </a:r>
            <a:r>
              <a:rPr lang="en-US" sz="2000" dirty="0"/>
              <a:t> 250 </a:t>
            </a:r>
            <a:r>
              <a:rPr lang="en-US" sz="2000" dirty="0" err="1" smtClean="0"/>
              <a:t>väiksema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projekti</a:t>
            </a:r>
            <a:r>
              <a:rPr lang="en-US" sz="2000" dirty="0" smtClean="0"/>
              <a:t>. 1 </a:t>
            </a:r>
            <a:r>
              <a:rPr lang="en-US" sz="2000" dirty="0" err="1" smtClean="0"/>
              <a:t>projektis</a:t>
            </a:r>
            <a:r>
              <a:rPr lang="en-US" sz="2000" dirty="0" smtClean="0"/>
              <a:t> </a:t>
            </a:r>
            <a:r>
              <a:rPr lang="en-US" sz="2000" dirty="0" err="1" smtClean="0"/>
              <a:t>suurelt</a:t>
            </a:r>
            <a:r>
              <a:rPr lang="en-US" sz="2000" dirty="0" smtClean="0"/>
              <a:t> </a:t>
            </a:r>
            <a:r>
              <a:rPr lang="en-US" sz="2000" dirty="0" err="1" smtClean="0"/>
              <a:t>unistamine</a:t>
            </a:r>
            <a:r>
              <a:rPr lang="en-US" sz="2000" dirty="0" smtClean="0"/>
              <a:t> </a:t>
            </a:r>
            <a:r>
              <a:rPr lang="en-US" sz="2000" dirty="0" err="1" smtClean="0"/>
              <a:t>viis</a:t>
            </a:r>
            <a:r>
              <a:rPr lang="en-US" sz="2000" dirty="0" smtClean="0"/>
              <a:t> </a:t>
            </a:r>
            <a:r>
              <a:rPr lang="en-US" sz="2000" dirty="0" err="1" smtClean="0"/>
              <a:t>Brüsselisse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sai</a:t>
            </a:r>
            <a:r>
              <a:rPr lang="en-US" sz="2000" dirty="0" smtClean="0"/>
              <a:t> </a:t>
            </a:r>
            <a:r>
              <a:rPr lang="en-US" sz="2000" dirty="0" err="1" smtClean="0"/>
              <a:t>mitmeid</a:t>
            </a:r>
            <a:r>
              <a:rPr lang="en-US" sz="2000" dirty="0" smtClean="0"/>
              <a:t> </a:t>
            </a:r>
            <a:r>
              <a:rPr lang="en-US" sz="2000" dirty="0" err="1" smtClean="0"/>
              <a:t>tunnustusi</a:t>
            </a:r>
            <a:r>
              <a:rPr lang="en-US" sz="2000"/>
              <a:t>.</a:t>
            </a:r>
            <a:endParaRPr lang="en-US" sz="2000" dirty="0" smtClean="0"/>
          </a:p>
          <a:p>
            <a:r>
              <a:rPr lang="en-US" sz="2000" dirty="0" smtClean="0"/>
              <a:t>EKA </a:t>
            </a:r>
            <a:r>
              <a:rPr lang="en-US" sz="2000" dirty="0" err="1"/>
              <a:t>juhatuse</a:t>
            </a:r>
            <a:r>
              <a:rPr lang="en-US" sz="2000" dirty="0"/>
              <a:t> </a:t>
            </a:r>
            <a:r>
              <a:rPr lang="en-US" sz="2000" dirty="0" err="1"/>
              <a:t>liige</a:t>
            </a:r>
            <a:r>
              <a:rPr lang="en-US" sz="2000" dirty="0"/>
              <a:t>/</a:t>
            </a:r>
            <a:r>
              <a:rPr lang="en-US" sz="2000" dirty="0" err="1" smtClean="0"/>
              <a:t>asepresident</a:t>
            </a:r>
            <a:r>
              <a:rPr lang="en-US" sz="2000" dirty="0" smtClean="0"/>
              <a:t>, </a:t>
            </a:r>
            <a:r>
              <a:rPr lang="en-US" sz="2000" dirty="0" err="1"/>
              <a:t>Eesti</a:t>
            </a:r>
            <a:r>
              <a:rPr lang="en-US" sz="2000" dirty="0"/>
              <a:t> </a:t>
            </a:r>
            <a:r>
              <a:rPr lang="en-US" sz="2000" dirty="0" err="1"/>
              <a:t>Projektijuhtimise</a:t>
            </a:r>
            <a:r>
              <a:rPr lang="en-US" sz="2000" dirty="0"/>
              <a:t> </a:t>
            </a:r>
            <a:r>
              <a:rPr lang="en-US" sz="2000" dirty="0" err="1" smtClean="0"/>
              <a:t>Assotsiatsiooni</a:t>
            </a:r>
            <a:r>
              <a:rPr lang="en-US" sz="2000" dirty="0" smtClean="0"/>
              <a:t> </a:t>
            </a:r>
            <a:r>
              <a:rPr lang="en-US" sz="2000" dirty="0" err="1" smtClean="0"/>
              <a:t>liige</a:t>
            </a:r>
            <a:r>
              <a:rPr lang="en-US" sz="2000" dirty="0" smtClean="0"/>
              <a:t>, </a:t>
            </a:r>
            <a:r>
              <a:rPr lang="et-EE" sz="2000" dirty="0"/>
              <a:t>Eesti Väike- ja Keskmiste Ettevõtete </a:t>
            </a:r>
            <a:r>
              <a:rPr lang="et-EE" sz="2000" dirty="0" smtClean="0"/>
              <a:t>Assotsiatsioon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liige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472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Uus</a:t>
            </a:r>
            <a:r>
              <a:rPr lang="en-US" dirty="0" smtClean="0"/>
              <a:t> </a:t>
            </a:r>
            <a:r>
              <a:rPr lang="en-US" dirty="0" err="1" smtClean="0"/>
              <a:t>rakendusmudel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laieneb</a:t>
            </a:r>
            <a:r>
              <a:rPr lang="en-US" dirty="0" smtClean="0"/>
              <a:t> </a:t>
            </a:r>
            <a:r>
              <a:rPr lang="en-US" dirty="0" err="1" smtClean="0"/>
              <a:t>LEADERisse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1524000"/>
          </a:xfrm>
        </p:spPr>
        <p:txBody>
          <a:bodyPr/>
          <a:lstStyle/>
          <a:p>
            <a:r>
              <a:rPr lang="en-US" dirty="0" err="1" smtClean="0"/>
              <a:t>Üleminek</a:t>
            </a:r>
            <a:r>
              <a:rPr lang="en-US" dirty="0" smtClean="0"/>
              <a:t> </a:t>
            </a:r>
            <a:r>
              <a:rPr lang="en-US" dirty="0" err="1" smtClean="0"/>
              <a:t>nõuetele</a:t>
            </a:r>
            <a:r>
              <a:rPr lang="en-US" dirty="0" smtClean="0"/>
              <a:t> </a:t>
            </a:r>
            <a:r>
              <a:rPr lang="en-US" dirty="0" err="1" smtClean="0"/>
              <a:t>vastavuse</a:t>
            </a:r>
            <a:r>
              <a:rPr lang="en-US" dirty="0" smtClean="0"/>
              <a:t> </a:t>
            </a:r>
            <a:r>
              <a:rPr lang="en-US" dirty="0" err="1" smtClean="0"/>
              <a:t>kontrollilt</a:t>
            </a:r>
            <a:r>
              <a:rPr lang="en-US" dirty="0" smtClean="0"/>
              <a:t> </a:t>
            </a:r>
            <a:r>
              <a:rPr lang="en-US" dirty="0" err="1" smtClean="0"/>
              <a:t>tulemuspõhisele</a:t>
            </a:r>
            <a:r>
              <a:rPr lang="en-US" dirty="0" smtClean="0"/>
              <a:t> </a:t>
            </a:r>
            <a:r>
              <a:rPr lang="en-US" dirty="0" err="1" smtClean="0"/>
              <a:t>toetussüsteemile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Euroopa</a:t>
            </a:r>
            <a:r>
              <a:rPr lang="en-US" dirty="0" smtClean="0"/>
              <a:t> </a:t>
            </a:r>
            <a:r>
              <a:rPr lang="en-US" dirty="0" err="1" smtClean="0"/>
              <a:t>Komisjon</a:t>
            </a:r>
            <a:r>
              <a:rPr lang="en-US" dirty="0" smtClean="0"/>
              <a:t> (EK) </a:t>
            </a:r>
            <a:r>
              <a:rPr lang="en-US" dirty="0" err="1" smtClean="0"/>
              <a:t>kontrollib</a:t>
            </a:r>
            <a:r>
              <a:rPr lang="en-US" dirty="0" smtClean="0"/>
              <a:t> </a:t>
            </a:r>
            <a:r>
              <a:rPr lang="en-US" dirty="0" err="1" smtClean="0"/>
              <a:t>uuel</a:t>
            </a:r>
            <a:r>
              <a:rPr lang="en-US" dirty="0" smtClean="0"/>
              <a:t> </a:t>
            </a:r>
            <a:r>
              <a:rPr lang="en-US" dirty="0" err="1" smtClean="0"/>
              <a:t>perioodil</a:t>
            </a:r>
            <a:r>
              <a:rPr lang="en-US" dirty="0" smtClean="0"/>
              <a:t> </a:t>
            </a:r>
            <a:r>
              <a:rPr lang="en-US" dirty="0" err="1" smtClean="0"/>
              <a:t>seatud</a:t>
            </a:r>
            <a:r>
              <a:rPr lang="en-US" dirty="0" smtClean="0"/>
              <a:t> </a:t>
            </a:r>
            <a:r>
              <a:rPr lang="en-US" dirty="0" err="1" smtClean="0"/>
              <a:t>ühiksummade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eesmärkide</a:t>
            </a:r>
            <a:r>
              <a:rPr lang="en-US" dirty="0" smtClean="0"/>
              <a:t> </a:t>
            </a:r>
            <a:r>
              <a:rPr lang="en-US" dirty="0" err="1" smtClean="0"/>
              <a:t>saavutamist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teosta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kontrolle</a:t>
            </a:r>
            <a:r>
              <a:rPr lang="en-US" dirty="0" smtClean="0"/>
              <a:t> </a:t>
            </a:r>
            <a:r>
              <a:rPr lang="en-US" dirty="0" err="1" smtClean="0"/>
              <a:t>taotlejate</a:t>
            </a:r>
            <a:r>
              <a:rPr lang="en-US" dirty="0" smtClean="0"/>
              <a:t> </a:t>
            </a:r>
            <a:r>
              <a:rPr lang="en-US" dirty="0" err="1" smtClean="0"/>
              <a:t>tasemel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EK </a:t>
            </a:r>
            <a:r>
              <a:rPr lang="en-US" dirty="0" err="1" smtClean="0"/>
              <a:t>kontrollib</a:t>
            </a:r>
            <a:r>
              <a:rPr lang="en-US" dirty="0" smtClean="0"/>
              <a:t> 2024., 2025. </a:t>
            </a:r>
            <a:r>
              <a:rPr lang="en-US" dirty="0" err="1" smtClean="0"/>
              <a:t>ja</a:t>
            </a:r>
            <a:r>
              <a:rPr lang="en-US" dirty="0" smtClean="0"/>
              <a:t> 2026.aastaks </a:t>
            </a:r>
            <a:r>
              <a:rPr lang="en-US" dirty="0" err="1" smtClean="0"/>
              <a:t>seatud</a:t>
            </a:r>
            <a:r>
              <a:rPr lang="en-US" dirty="0" smtClean="0"/>
              <a:t> </a:t>
            </a:r>
            <a:r>
              <a:rPr lang="en-US" dirty="0" err="1" smtClean="0"/>
              <a:t>vahe-eesmärkide</a:t>
            </a:r>
            <a:r>
              <a:rPr lang="en-US" dirty="0" smtClean="0"/>
              <a:t> </a:t>
            </a:r>
            <a:r>
              <a:rPr lang="en-US" dirty="0" err="1" smtClean="0"/>
              <a:t>saavutamist</a:t>
            </a:r>
            <a:r>
              <a:rPr lang="en-US" dirty="0" smtClean="0"/>
              <a:t>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seatud</a:t>
            </a:r>
            <a:r>
              <a:rPr lang="en-US" dirty="0" smtClean="0"/>
              <a:t> </a:t>
            </a:r>
            <a:r>
              <a:rPr lang="en-US" dirty="0" err="1" smtClean="0"/>
              <a:t>eesmärgist</a:t>
            </a:r>
            <a:r>
              <a:rPr lang="en-US" dirty="0" smtClean="0"/>
              <a:t> on </a:t>
            </a:r>
            <a:r>
              <a:rPr lang="en-US" dirty="0" err="1" smtClean="0"/>
              <a:t>puudu</a:t>
            </a:r>
            <a:r>
              <a:rPr lang="en-US" dirty="0" smtClean="0"/>
              <a:t> 35%, </a:t>
            </a:r>
            <a:r>
              <a:rPr lang="en-US" dirty="0" err="1" smtClean="0"/>
              <a:t>siis</a:t>
            </a:r>
            <a:r>
              <a:rPr lang="en-US" dirty="0" smtClean="0"/>
              <a:t> </a:t>
            </a:r>
            <a:r>
              <a:rPr lang="en-US" dirty="0" err="1" smtClean="0"/>
              <a:t>tuleb</a:t>
            </a:r>
            <a:r>
              <a:rPr lang="en-US" dirty="0" smtClean="0"/>
              <a:t> </a:t>
            </a:r>
            <a:r>
              <a:rPr lang="en-US" dirty="0" err="1" smtClean="0"/>
              <a:t>erinevust</a:t>
            </a:r>
            <a:r>
              <a:rPr lang="en-US" dirty="0" smtClean="0"/>
              <a:t> </a:t>
            </a:r>
            <a:r>
              <a:rPr lang="en-US" dirty="0" err="1" smtClean="0"/>
              <a:t>põhjendada</a:t>
            </a:r>
            <a:r>
              <a:rPr lang="en-US" dirty="0" smtClean="0"/>
              <a:t>.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põhjendused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piisavad</a:t>
            </a:r>
            <a:r>
              <a:rPr lang="en-US" dirty="0" smtClean="0"/>
              <a:t>, </a:t>
            </a:r>
            <a:r>
              <a:rPr lang="en-US" dirty="0" err="1" smtClean="0"/>
              <a:t>võib</a:t>
            </a:r>
            <a:r>
              <a:rPr lang="en-US" dirty="0" smtClean="0"/>
              <a:t> EK </a:t>
            </a:r>
            <a:r>
              <a:rPr lang="en-US" dirty="0" err="1" smtClean="0"/>
              <a:t>liikmesriigilt</a:t>
            </a:r>
            <a:r>
              <a:rPr lang="en-US" dirty="0" smtClean="0"/>
              <a:t> </a:t>
            </a:r>
            <a:r>
              <a:rPr lang="en-US" dirty="0" err="1" smtClean="0"/>
              <a:t>küsida</a:t>
            </a:r>
            <a:r>
              <a:rPr lang="en-US" dirty="0" smtClean="0"/>
              <a:t> </a:t>
            </a:r>
            <a:r>
              <a:rPr lang="en-US" dirty="0" err="1" smtClean="0"/>
              <a:t>täiendavat</a:t>
            </a:r>
            <a:r>
              <a:rPr lang="en-US" dirty="0" smtClean="0"/>
              <a:t> </a:t>
            </a:r>
            <a:r>
              <a:rPr lang="en-US" dirty="0" err="1" smtClean="0"/>
              <a:t>tegevuskava</a:t>
            </a:r>
            <a:r>
              <a:rPr lang="en-US" dirty="0" smtClean="0"/>
              <a:t>.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tegevuskava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esitata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täideta</a:t>
            </a:r>
            <a:r>
              <a:rPr lang="en-US" dirty="0" smtClean="0"/>
              <a:t>, </a:t>
            </a:r>
            <a:r>
              <a:rPr lang="en-US" dirty="0" err="1" smtClean="0"/>
              <a:t>võib</a:t>
            </a:r>
            <a:r>
              <a:rPr lang="en-US" dirty="0" smtClean="0"/>
              <a:t> EK </a:t>
            </a:r>
            <a:r>
              <a:rPr lang="en-US" dirty="0" err="1" smtClean="0"/>
              <a:t>maksed</a:t>
            </a:r>
            <a:r>
              <a:rPr lang="en-US" dirty="0" smtClean="0"/>
              <a:t> </a:t>
            </a:r>
            <a:r>
              <a:rPr lang="en-US" dirty="0" err="1" smtClean="0"/>
              <a:t>peatada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63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048" b="1048"/>
          <a:stretch>
            <a:fillRect/>
          </a:stretch>
        </p:blipFill>
        <p:spPr>
          <a:xfrm>
            <a:off x="152400" y="533400"/>
            <a:ext cx="8863263" cy="5257800"/>
          </a:xfrm>
        </p:spPr>
      </p:pic>
      <p:sp>
        <p:nvSpPr>
          <p:cNvPr id="7" name="TextBox 6"/>
          <p:cNvSpPr txBox="1"/>
          <p:nvPr/>
        </p:nvSpPr>
        <p:spPr>
          <a:xfrm>
            <a:off x="968245" y="6019800"/>
            <a:ext cx="814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/>
              <a:t>Allikas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Rando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Undrus</a:t>
            </a:r>
            <a:r>
              <a:rPr lang="en-US" sz="1800" i="1" dirty="0" smtClean="0"/>
              <a:t> (PRIA) 28.04.22 </a:t>
            </a:r>
            <a:r>
              <a:rPr lang="en-US" sz="1800" i="1" dirty="0" err="1" smtClean="0"/>
              <a:t>Maaeluvõrgustiku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seminari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ettekanne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87249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Uue</a:t>
            </a:r>
            <a:r>
              <a:rPr lang="en-US" dirty="0" smtClean="0"/>
              <a:t> </a:t>
            </a:r>
            <a:r>
              <a:rPr lang="en-US" dirty="0" err="1" smtClean="0"/>
              <a:t>perioodi</a:t>
            </a:r>
            <a:r>
              <a:rPr lang="en-US" dirty="0" smtClean="0"/>
              <a:t> </a:t>
            </a:r>
            <a:r>
              <a:rPr lang="en-US" dirty="0" err="1" smtClean="0"/>
              <a:t>prioriteedid</a:t>
            </a:r>
            <a:r>
              <a:rPr lang="en-US" dirty="0" smtClean="0"/>
              <a:t> </a:t>
            </a:r>
            <a:r>
              <a:rPr lang="en-US" dirty="0" err="1" smtClean="0"/>
              <a:t>LEADERis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Ettevõtluse</a:t>
            </a:r>
            <a:r>
              <a:rPr lang="en-US" dirty="0" smtClean="0"/>
              <a:t> </a:t>
            </a:r>
            <a:r>
              <a:rPr lang="en-US" dirty="0" err="1" smtClean="0"/>
              <a:t>arendamine</a:t>
            </a:r>
            <a:r>
              <a:rPr lang="en-US" dirty="0" smtClean="0"/>
              <a:t>, </a:t>
            </a:r>
            <a:r>
              <a:rPr lang="en-US" dirty="0" err="1" smtClean="0"/>
              <a:t>eelkõige</a:t>
            </a:r>
            <a:r>
              <a:rPr lang="en-US" dirty="0" smtClean="0"/>
              <a:t> </a:t>
            </a:r>
            <a:r>
              <a:rPr lang="en-US" dirty="0" err="1" smtClean="0"/>
              <a:t>uute</a:t>
            </a:r>
            <a:r>
              <a:rPr lang="en-US" dirty="0" smtClean="0"/>
              <a:t> </a:t>
            </a:r>
            <a:r>
              <a:rPr lang="en-US" dirty="0" err="1" smtClean="0"/>
              <a:t>tasuvate</a:t>
            </a:r>
            <a:r>
              <a:rPr lang="en-US" dirty="0" smtClean="0"/>
              <a:t> </a:t>
            </a:r>
            <a:r>
              <a:rPr lang="en-US" dirty="0" err="1" smtClean="0"/>
              <a:t>töökohtade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/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innovaatiliste</a:t>
            </a:r>
            <a:r>
              <a:rPr lang="en-US" dirty="0" smtClean="0"/>
              <a:t> </a:t>
            </a:r>
            <a:r>
              <a:rPr lang="en-US" dirty="0" err="1" smtClean="0"/>
              <a:t>lahenduste</a:t>
            </a:r>
            <a:r>
              <a:rPr lang="en-US" dirty="0" smtClean="0"/>
              <a:t> </a:t>
            </a:r>
            <a:r>
              <a:rPr lang="en-US" dirty="0" err="1" smtClean="0"/>
              <a:t>kaudu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Kohalike</a:t>
            </a:r>
            <a:r>
              <a:rPr lang="en-US" dirty="0" smtClean="0"/>
              <a:t> </a:t>
            </a:r>
            <a:r>
              <a:rPr lang="en-US" dirty="0" err="1" smtClean="0"/>
              <a:t>kogukondade</a:t>
            </a:r>
            <a:r>
              <a:rPr lang="en-US" dirty="0" smtClean="0"/>
              <a:t>, </a:t>
            </a:r>
            <a:r>
              <a:rPr lang="en-US" dirty="0" err="1" smtClean="0"/>
              <a:t>elanike</a:t>
            </a:r>
            <a:r>
              <a:rPr lang="en-US" dirty="0" smtClean="0"/>
              <a:t>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noorte</a:t>
            </a:r>
            <a:r>
              <a:rPr lang="en-US" dirty="0" smtClean="0"/>
              <a:t> </a:t>
            </a:r>
            <a:r>
              <a:rPr lang="en-US" dirty="0" err="1" smtClean="0"/>
              <a:t>tulevikuliidrite</a:t>
            </a:r>
            <a:r>
              <a:rPr lang="en-US" dirty="0" smtClean="0"/>
              <a:t> </a:t>
            </a:r>
            <a:r>
              <a:rPr lang="en-US" dirty="0" err="1" smtClean="0"/>
              <a:t>võimestamine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Teenuste</a:t>
            </a:r>
            <a:r>
              <a:rPr lang="en-US" dirty="0" smtClean="0"/>
              <a:t> </a:t>
            </a:r>
            <a:r>
              <a:rPr lang="en-US" dirty="0" err="1" smtClean="0"/>
              <a:t>kättesaadavuse</a:t>
            </a:r>
            <a:r>
              <a:rPr lang="en-US" dirty="0" smtClean="0"/>
              <a:t> </a:t>
            </a:r>
            <a:r>
              <a:rPr lang="en-US" dirty="0" err="1" smtClean="0"/>
              <a:t>parandamine</a:t>
            </a:r>
            <a:r>
              <a:rPr lang="en-US" dirty="0" smtClean="0"/>
              <a:t>, </a:t>
            </a:r>
            <a:r>
              <a:rPr lang="en-US" dirty="0" err="1" smtClean="0"/>
              <a:t>sh</a:t>
            </a:r>
            <a:r>
              <a:rPr lang="en-US" dirty="0" smtClean="0"/>
              <a:t> </a:t>
            </a:r>
            <a:r>
              <a:rPr lang="en-US" dirty="0" err="1" smtClean="0"/>
              <a:t>kogukonnateenuste</a:t>
            </a:r>
            <a:r>
              <a:rPr lang="en-US" dirty="0" smtClean="0"/>
              <a:t> </a:t>
            </a:r>
            <a:r>
              <a:rPr lang="en-US" dirty="0" err="1" smtClean="0"/>
              <a:t>kaudu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Keskkonna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kliimasõbralike</a:t>
            </a:r>
            <a:r>
              <a:rPr lang="en-US" dirty="0" smtClean="0"/>
              <a:t> (</a:t>
            </a:r>
            <a:r>
              <a:rPr lang="en-US" dirty="0" err="1" smtClean="0"/>
              <a:t>sh</a:t>
            </a:r>
            <a:r>
              <a:rPr lang="en-US" dirty="0" smtClean="0"/>
              <a:t> bio-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ringmajandust</a:t>
            </a:r>
            <a:r>
              <a:rPr lang="en-US" dirty="0" smtClean="0"/>
              <a:t> </a:t>
            </a:r>
            <a:r>
              <a:rPr lang="en-US" dirty="0" err="1" smtClean="0"/>
              <a:t>propageerivate</a:t>
            </a:r>
            <a:r>
              <a:rPr lang="en-US" dirty="0" smtClean="0"/>
              <a:t>) </a:t>
            </a:r>
            <a:r>
              <a:rPr lang="en-US" dirty="0" err="1" smtClean="0"/>
              <a:t>lahenduste</a:t>
            </a:r>
            <a:r>
              <a:rPr lang="en-US" dirty="0" smtClean="0"/>
              <a:t> </a:t>
            </a:r>
            <a:r>
              <a:rPr lang="en-US" dirty="0" err="1" smtClean="0"/>
              <a:t>väljatöötamine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rakendamine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Maaelu</a:t>
            </a:r>
            <a:r>
              <a:rPr lang="en-US" dirty="0" smtClean="0"/>
              <a:t> </a:t>
            </a:r>
            <a:r>
              <a:rPr lang="en-US" dirty="0" err="1" smtClean="0"/>
              <a:t>positiivse</a:t>
            </a:r>
            <a:r>
              <a:rPr lang="en-US" dirty="0" smtClean="0"/>
              <a:t> </a:t>
            </a:r>
            <a:r>
              <a:rPr lang="en-US" dirty="0" err="1" smtClean="0"/>
              <a:t>kuvandi</a:t>
            </a:r>
            <a:r>
              <a:rPr lang="en-US" dirty="0" smtClean="0"/>
              <a:t> </a:t>
            </a:r>
            <a:r>
              <a:rPr lang="en-US" dirty="0" err="1" smtClean="0"/>
              <a:t>säilitamine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propageerimine</a:t>
            </a:r>
            <a:r>
              <a:rPr lang="en-US" dirty="0" smtClean="0"/>
              <a:t>, </a:t>
            </a:r>
            <a:r>
              <a:rPr lang="en-US" dirty="0" err="1" smtClean="0"/>
              <a:t>sh</a:t>
            </a:r>
            <a:r>
              <a:rPr lang="en-US" dirty="0" smtClean="0"/>
              <a:t> </a:t>
            </a:r>
            <a:r>
              <a:rPr lang="en-US" dirty="0" err="1" smtClean="0"/>
              <a:t>arukate</a:t>
            </a:r>
            <a:r>
              <a:rPr lang="en-US" dirty="0" smtClean="0"/>
              <a:t> </a:t>
            </a:r>
            <a:r>
              <a:rPr lang="en-US" dirty="0" err="1" smtClean="0"/>
              <a:t>külade</a:t>
            </a:r>
            <a:r>
              <a:rPr lang="en-US" dirty="0" smtClean="0"/>
              <a:t> </a:t>
            </a:r>
            <a:r>
              <a:rPr lang="en-US" dirty="0" err="1" smtClean="0"/>
              <a:t>edendamine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990600"/>
          </a:xfrm>
        </p:spPr>
        <p:txBody>
          <a:bodyPr/>
          <a:lstStyle/>
          <a:p>
            <a:r>
              <a:rPr lang="en-US" dirty="0" err="1" smtClean="0"/>
              <a:t>Võimalikud</a:t>
            </a:r>
            <a:r>
              <a:rPr lang="en-US" dirty="0" smtClean="0"/>
              <a:t> </a:t>
            </a:r>
            <a:r>
              <a:rPr lang="en-US" dirty="0" err="1" smtClean="0"/>
              <a:t>indikaatorid</a:t>
            </a:r>
            <a:r>
              <a:rPr lang="en-US" dirty="0" smtClean="0"/>
              <a:t> </a:t>
            </a:r>
            <a:r>
              <a:rPr lang="en-US" dirty="0" err="1" smtClean="0"/>
              <a:t>LEADERis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Ühise</a:t>
            </a:r>
            <a:r>
              <a:rPr lang="en-US" dirty="0" smtClean="0"/>
              <a:t> </a:t>
            </a:r>
            <a:r>
              <a:rPr lang="en-US" dirty="0" err="1"/>
              <a:t>põllumajaduspoliitika</a:t>
            </a:r>
            <a:r>
              <a:rPr lang="en-US" dirty="0"/>
              <a:t> </a:t>
            </a:r>
            <a:r>
              <a:rPr lang="en-US" dirty="0" smtClean="0"/>
              <a:t>(ÜPP) </a:t>
            </a:r>
            <a:r>
              <a:rPr lang="en-US" dirty="0" err="1" smtClean="0"/>
              <a:t>strateegiakavast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R.27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keskkonna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kliimaalane</a:t>
            </a:r>
            <a:r>
              <a:rPr lang="en-US" dirty="0" smtClean="0"/>
              <a:t> </a:t>
            </a:r>
            <a:r>
              <a:rPr lang="en-US" dirty="0" err="1" smtClean="0"/>
              <a:t>tulemuslikkus</a:t>
            </a:r>
            <a:r>
              <a:rPr lang="en-US" dirty="0" smtClean="0"/>
              <a:t> </a:t>
            </a:r>
            <a:r>
              <a:rPr lang="en-US" dirty="0" err="1" smtClean="0"/>
              <a:t>maapiirkondades</a:t>
            </a:r>
            <a:r>
              <a:rPr lang="en-US" dirty="0" smtClean="0"/>
              <a:t> </a:t>
            </a:r>
            <a:r>
              <a:rPr lang="en-US" dirty="0" err="1" smtClean="0"/>
              <a:t>tehtavate</a:t>
            </a:r>
            <a:r>
              <a:rPr lang="en-US" dirty="0" smtClean="0"/>
              <a:t> </a:t>
            </a:r>
            <a:r>
              <a:rPr lang="en-US" dirty="0" err="1" smtClean="0"/>
              <a:t>investeeringute</a:t>
            </a:r>
            <a:r>
              <a:rPr lang="en-US" dirty="0" smtClean="0"/>
              <a:t> </a:t>
            </a:r>
            <a:r>
              <a:rPr lang="en-US" dirty="0" err="1" smtClean="0"/>
              <a:t>kaudu</a:t>
            </a:r>
            <a:r>
              <a:rPr lang="en-US" dirty="0" smtClean="0"/>
              <a:t>.</a:t>
            </a:r>
          </a:p>
          <a:p>
            <a:r>
              <a:rPr lang="en-US" dirty="0" smtClean="0"/>
              <a:t>R.37 </a:t>
            </a:r>
            <a:r>
              <a:rPr lang="mr-IN" dirty="0" smtClean="0"/>
              <a:t>–</a:t>
            </a:r>
            <a:r>
              <a:rPr lang="en-US" dirty="0" smtClean="0"/>
              <a:t> ÜPP </a:t>
            </a:r>
            <a:r>
              <a:rPr lang="en-US" dirty="0" err="1" smtClean="0"/>
              <a:t>projektidega</a:t>
            </a:r>
            <a:r>
              <a:rPr lang="en-US" dirty="0" smtClean="0"/>
              <a:t> </a:t>
            </a:r>
            <a:r>
              <a:rPr lang="en-US" dirty="0" err="1" smtClean="0"/>
              <a:t>toetatud</a:t>
            </a:r>
            <a:r>
              <a:rPr lang="en-US" dirty="0" smtClean="0"/>
              <a:t> </a:t>
            </a:r>
            <a:r>
              <a:rPr lang="en-US" dirty="0" err="1" smtClean="0"/>
              <a:t>uued</a:t>
            </a:r>
            <a:r>
              <a:rPr lang="en-US" dirty="0" smtClean="0"/>
              <a:t> </a:t>
            </a:r>
            <a:r>
              <a:rPr lang="en-US" dirty="0" err="1" smtClean="0"/>
              <a:t>töökohad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R.39 </a:t>
            </a:r>
            <a:r>
              <a:rPr lang="mr-IN" dirty="0" smtClean="0"/>
              <a:t>–</a:t>
            </a:r>
            <a:r>
              <a:rPr lang="en-US" dirty="0" smtClean="0"/>
              <a:t> ÜPP </a:t>
            </a:r>
            <a:r>
              <a:rPr lang="en-US" dirty="0" err="1" smtClean="0"/>
              <a:t>toetusega</a:t>
            </a:r>
            <a:r>
              <a:rPr lang="en-US" dirty="0" smtClean="0"/>
              <a:t> </a:t>
            </a:r>
            <a:r>
              <a:rPr lang="en-US" dirty="0" err="1" smtClean="0"/>
              <a:t>arendatud</a:t>
            </a:r>
            <a:r>
              <a:rPr lang="en-US" dirty="0" smtClean="0"/>
              <a:t> </a:t>
            </a:r>
            <a:r>
              <a:rPr lang="en-US" dirty="0" err="1" smtClean="0"/>
              <a:t>maapiirkonna</a:t>
            </a:r>
            <a:r>
              <a:rPr lang="en-US" dirty="0" smtClean="0"/>
              <a:t> </a:t>
            </a:r>
            <a:r>
              <a:rPr lang="en-US" dirty="0" err="1" smtClean="0"/>
              <a:t>ettevõtete</a:t>
            </a:r>
            <a:r>
              <a:rPr lang="en-US" dirty="0" smtClean="0"/>
              <a:t> </a:t>
            </a:r>
            <a:r>
              <a:rPr lang="en-US" dirty="0" err="1" smtClean="0"/>
              <a:t>arv</a:t>
            </a:r>
            <a:r>
              <a:rPr lang="en-US" dirty="0" smtClean="0"/>
              <a:t>.</a:t>
            </a:r>
          </a:p>
          <a:p>
            <a:r>
              <a:rPr lang="en-US" dirty="0" smtClean="0"/>
              <a:t>R.40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toetatud</a:t>
            </a:r>
            <a:r>
              <a:rPr lang="en-US" dirty="0" smtClean="0"/>
              <a:t> </a:t>
            </a:r>
            <a:r>
              <a:rPr lang="en-US" dirty="0" err="1" smtClean="0"/>
              <a:t>arukate</a:t>
            </a:r>
            <a:r>
              <a:rPr lang="en-US" dirty="0" smtClean="0"/>
              <a:t> </a:t>
            </a:r>
            <a:r>
              <a:rPr lang="en-US" dirty="0" err="1" smtClean="0"/>
              <a:t>külade</a:t>
            </a:r>
            <a:r>
              <a:rPr lang="en-US" dirty="0" smtClean="0"/>
              <a:t> </a:t>
            </a:r>
            <a:r>
              <a:rPr lang="en-US" dirty="0" err="1" smtClean="0"/>
              <a:t>strateegiate</a:t>
            </a:r>
            <a:r>
              <a:rPr lang="en-US" dirty="0" smtClean="0"/>
              <a:t> </a:t>
            </a:r>
            <a:r>
              <a:rPr lang="en-US" dirty="0" err="1" smtClean="0"/>
              <a:t>arv</a:t>
            </a:r>
            <a:r>
              <a:rPr lang="en-US" dirty="0" smtClean="0"/>
              <a:t>.</a:t>
            </a:r>
          </a:p>
          <a:p>
            <a:r>
              <a:rPr lang="en-US" dirty="0" smtClean="0"/>
              <a:t>R.41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maapiirkonna</a:t>
            </a:r>
            <a:r>
              <a:rPr lang="en-US" dirty="0" smtClean="0"/>
              <a:t> </a:t>
            </a:r>
            <a:r>
              <a:rPr lang="en-US" dirty="0" err="1" smtClean="0"/>
              <a:t>osakaal</a:t>
            </a:r>
            <a:r>
              <a:rPr lang="en-US" dirty="0" smtClean="0"/>
              <a:t>, </a:t>
            </a:r>
            <a:r>
              <a:rPr lang="en-US" dirty="0" err="1" smtClean="0"/>
              <a:t>missaab</a:t>
            </a:r>
            <a:r>
              <a:rPr lang="en-US" dirty="0" smtClean="0"/>
              <a:t> </a:t>
            </a:r>
            <a:r>
              <a:rPr lang="en-US" dirty="0" err="1" smtClean="0"/>
              <a:t>kasu</a:t>
            </a:r>
            <a:r>
              <a:rPr lang="en-US" dirty="0" smtClean="0"/>
              <a:t> ÜPP </a:t>
            </a:r>
            <a:r>
              <a:rPr lang="en-US" dirty="0" err="1" smtClean="0"/>
              <a:t>toetusega</a:t>
            </a:r>
            <a:r>
              <a:rPr lang="en-US" dirty="0" smtClean="0"/>
              <a:t> </a:t>
            </a:r>
            <a:r>
              <a:rPr lang="en-US" dirty="0" err="1" smtClean="0"/>
              <a:t>parandatud</a:t>
            </a:r>
            <a:r>
              <a:rPr lang="en-US" dirty="0" smtClean="0"/>
              <a:t> </a:t>
            </a:r>
            <a:r>
              <a:rPr lang="en-US" dirty="0" err="1" smtClean="0"/>
              <a:t>juurdepääsust</a:t>
            </a:r>
            <a:r>
              <a:rPr lang="en-US" dirty="0" smtClean="0"/>
              <a:t> </a:t>
            </a:r>
            <a:r>
              <a:rPr lang="en-US" dirty="0" err="1" smtClean="0"/>
              <a:t>teenustele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taristule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R.42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toetatud</a:t>
            </a:r>
            <a:r>
              <a:rPr lang="en-US" dirty="0" smtClean="0"/>
              <a:t> </a:t>
            </a:r>
            <a:r>
              <a:rPr lang="en-US" dirty="0" err="1" smtClean="0"/>
              <a:t>sotsiaalse</a:t>
            </a:r>
            <a:r>
              <a:rPr lang="en-US" dirty="0" smtClean="0"/>
              <a:t> </a:t>
            </a:r>
            <a:r>
              <a:rPr lang="en-US" dirty="0" err="1" smtClean="0"/>
              <a:t>kaasamise</a:t>
            </a:r>
            <a:r>
              <a:rPr lang="en-US" dirty="0" smtClean="0"/>
              <a:t> </a:t>
            </a:r>
            <a:r>
              <a:rPr lang="en-US" dirty="0" err="1" smtClean="0"/>
              <a:t>projektidega</a:t>
            </a:r>
            <a:r>
              <a:rPr lang="en-US" dirty="0" smtClean="0"/>
              <a:t> </a:t>
            </a:r>
            <a:r>
              <a:rPr lang="en-US" dirty="0" err="1" smtClean="0"/>
              <a:t>hõlmatud</a:t>
            </a:r>
            <a:r>
              <a:rPr lang="en-US" dirty="0" smtClean="0"/>
              <a:t> </a:t>
            </a:r>
            <a:r>
              <a:rPr lang="en-US" dirty="0" err="1" smtClean="0"/>
              <a:t>isikute</a:t>
            </a:r>
            <a:r>
              <a:rPr lang="en-US" dirty="0" smtClean="0"/>
              <a:t> </a:t>
            </a:r>
            <a:r>
              <a:rPr lang="en-US" dirty="0" err="1" smtClean="0"/>
              <a:t>arv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2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Suurelt</a:t>
            </a:r>
            <a:r>
              <a:rPr lang="en-US" dirty="0" smtClean="0"/>
              <a:t> </a:t>
            </a:r>
            <a:r>
              <a:rPr lang="en-US" dirty="0" err="1" smtClean="0"/>
              <a:t>mõeldud</a:t>
            </a:r>
            <a:r>
              <a:rPr lang="en-US" dirty="0" smtClean="0"/>
              <a:t> </a:t>
            </a:r>
            <a:r>
              <a:rPr lang="en-US" dirty="0" err="1" smtClean="0"/>
              <a:t>Partnerite</a:t>
            </a:r>
            <a:r>
              <a:rPr lang="en-US" dirty="0" smtClean="0"/>
              <a:t> </a:t>
            </a:r>
            <a:r>
              <a:rPr lang="en-US" dirty="0" err="1" smtClean="0"/>
              <a:t>piirkonna</a:t>
            </a:r>
            <a:r>
              <a:rPr lang="en-US" dirty="0" smtClean="0"/>
              <a:t> </a:t>
            </a:r>
            <a:r>
              <a:rPr lang="en-US" dirty="0" err="1" smtClean="0"/>
              <a:t>uue</a:t>
            </a:r>
            <a:r>
              <a:rPr lang="en-US" dirty="0" smtClean="0"/>
              <a:t> </a:t>
            </a:r>
            <a:r>
              <a:rPr lang="en-US" dirty="0" err="1" smtClean="0"/>
              <a:t>perioodi</a:t>
            </a:r>
            <a:r>
              <a:rPr lang="en-US" dirty="0" smtClean="0"/>
              <a:t> </a:t>
            </a:r>
            <a:r>
              <a:rPr lang="en-US" dirty="0" err="1" smtClean="0"/>
              <a:t>strateegia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20000" cy="4343400"/>
          </a:xfrm>
        </p:spPr>
        <p:txBody>
          <a:bodyPr/>
          <a:lstStyle/>
          <a:p>
            <a:r>
              <a:rPr lang="en-US" dirty="0" err="1" smtClean="0"/>
              <a:t>Uue</a:t>
            </a:r>
            <a:r>
              <a:rPr lang="en-US" dirty="0" smtClean="0"/>
              <a:t> </a:t>
            </a:r>
            <a:r>
              <a:rPr lang="en-US" dirty="0" err="1" smtClean="0"/>
              <a:t>strateegia</a:t>
            </a:r>
            <a:r>
              <a:rPr lang="en-US" dirty="0" smtClean="0"/>
              <a:t> </a:t>
            </a:r>
            <a:r>
              <a:rPr lang="en-US" dirty="0" err="1" smtClean="0"/>
              <a:t>koostamiseks</a:t>
            </a:r>
            <a:r>
              <a:rPr lang="en-US" dirty="0" smtClean="0"/>
              <a:t> </a:t>
            </a:r>
            <a:r>
              <a:rPr lang="en-US" dirty="0" err="1" smtClean="0"/>
              <a:t>esitas</a:t>
            </a:r>
            <a:r>
              <a:rPr lang="en-US" dirty="0" smtClean="0"/>
              <a:t> MTÜ </a:t>
            </a:r>
            <a:r>
              <a:rPr lang="en-US" dirty="0" err="1" smtClean="0"/>
              <a:t>Partnerid</a:t>
            </a:r>
            <a:r>
              <a:rPr lang="en-US" dirty="0" smtClean="0"/>
              <a:t> </a:t>
            </a:r>
            <a:r>
              <a:rPr lang="en-US" dirty="0" err="1" smtClean="0"/>
              <a:t>märtsis</a:t>
            </a:r>
            <a:r>
              <a:rPr lang="en-US" dirty="0" smtClean="0"/>
              <a:t> </a:t>
            </a:r>
            <a:r>
              <a:rPr lang="en-US" dirty="0" err="1" smtClean="0"/>
              <a:t>taotluse</a:t>
            </a:r>
            <a:r>
              <a:rPr lang="en-US" dirty="0"/>
              <a:t> </a:t>
            </a:r>
            <a:r>
              <a:rPr lang="en-US" dirty="0" err="1" smtClean="0"/>
              <a:t>kogumahus</a:t>
            </a:r>
            <a:r>
              <a:rPr lang="en-US" dirty="0"/>
              <a:t> </a:t>
            </a:r>
            <a:r>
              <a:rPr lang="en-US" dirty="0" smtClean="0"/>
              <a:t>70 500</a:t>
            </a:r>
            <a:r>
              <a:rPr lang="et-EE" dirty="0" smtClean="0"/>
              <a:t> EUR.</a:t>
            </a:r>
          </a:p>
          <a:p>
            <a:r>
              <a:rPr lang="et-EE" dirty="0" smtClean="0"/>
              <a:t>Strateegia kavand peab olema valmis 31. oktoobriks 2022.</a:t>
            </a:r>
          </a:p>
          <a:p>
            <a:r>
              <a:rPr lang="et-EE" dirty="0" smtClean="0"/>
              <a:t>Kinnitatud strateegia peab olema esitatud 31. märtsiks 2023.</a:t>
            </a:r>
          </a:p>
          <a:p>
            <a:r>
              <a:rPr lang="et-EE" dirty="0" smtClean="0"/>
              <a:t>MTÜ Partnerid strateegia 2023-2027 rakendamine algab eeldatavasti mais 2023.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6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Strateegia</a:t>
            </a:r>
            <a:r>
              <a:rPr lang="en-US" dirty="0" smtClean="0"/>
              <a:t> </a:t>
            </a:r>
            <a:r>
              <a:rPr lang="en-US" dirty="0" err="1" smtClean="0"/>
              <a:t>juhtrühm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40386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Aili</a:t>
            </a:r>
            <a:r>
              <a:rPr lang="en-US" dirty="0"/>
              <a:t> </a:t>
            </a:r>
            <a:r>
              <a:rPr lang="en-US" dirty="0" err="1"/>
              <a:t>Taal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Ain</a:t>
            </a:r>
            <a:r>
              <a:rPr lang="en-US" dirty="0"/>
              <a:t> </a:t>
            </a:r>
            <a:r>
              <a:rPr lang="en-US" dirty="0" err="1"/>
              <a:t>Tiivas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Ando Holm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Avo</a:t>
            </a:r>
            <a:r>
              <a:rPr lang="en-US" dirty="0" smtClean="0"/>
              <a:t> </a:t>
            </a:r>
            <a:r>
              <a:rPr lang="en-US" dirty="0" err="1" smtClean="0"/>
              <a:t>Bergström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Kaido</a:t>
            </a:r>
            <a:r>
              <a:rPr lang="en-US" dirty="0"/>
              <a:t> </a:t>
            </a:r>
            <a:r>
              <a:rPr lang="en-US" dirty="0" err="1" smtClean="0"/>
              <a:t>Veski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Katrin </a:t>
            </a:r>
            <a:r>
              <a:rPr lang="en-US" dirty="0" err="1" smtClean="0"/>
              <a:t>Suursoo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Kristel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Maido</a:t>
            </a:r>
            <a:r>
              <a:rPr lang="en-US" dirty="0"/>
              <a:t> </a:t>
            </a:r>
            <a:r>
              <a:rPr lang="en-US" dirty="0" err="1"/>
              <a:t>Nõlvak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Margo </a:t>
            </a:r>
            <a:r>
              <a:rPr lang="en-US" dirty="0" err="1"/>
              <a:t>Klaasmägi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Rauno</a:t>
            </a:r>
            <a:r>
              <a:rPr lang="en-US" dirty="0"/>
              <a:t> </a:t>
            </a:r>
            <a:r>
              <a:rPr lang="en-US" dirty="0" err="1"/>
              <a:t>Võrno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Riina</a:t>
            </a:r>
            <a:r>
              <a:rPr lang="en-US" dirty="0" smtClean="0"/>
              <a:t> Must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14800" y="1524000"/>
            <a:ext cx="480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2400">
                <a:solidFill>
                  <a:srgbClr val="374E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2000">
                <a:solidFill>
                  <a:srgbClr val="374E5F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>
                <a:solidFill>
                  <a:srgbClr val="374E5F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600">
                <a:solidFill>
                  <a:srgbClr val="374E5F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Ülesanded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Strateegia</a:t>
            </a:r>
            <a:r>
              <a:rPr lang="en-US" dirty="0" smtClean="0"/>
              <a:t> </a:t>
            </a:r>
            <a:r>
              <a:rPr lang="en-US" dirty="0" err="1"/>
              <a:t>protsessi</a:t>
            </a:r>
            <a:r>
              <a:rPr lang="en-US" dirty="0"/>
              <a:t> </a:t>
            </a:r>
            <a:r>
              <a:rPr lang="en-US" dirty="0" err="1"/>
              <a:t>koordineerimine</a:t>
            </a:r>
            <a:r>
              <a:rPr lang="en-US" dirty="0"/>
              <a:t>.</a:t>
            </a:r>
          </a:p>
          <a:p>
            <a:r>
              <a:rPr lang="en-US" dirty="0" err="1"/>
              <a:t>Protsessi</a:t>
            </a:r>
            <a:r>
              <a:rPr lang="en-US" dirty="0"/>
              <a:t> </a:t>
            </a:r>
            <a:r>
              <a:rPr lang="en-US" dirty="0" err="1"/>
              <a:t>käigus</a:t>
            </a:r>
            <a:r>
              <a:rPr lang="en-US" dirty="0"/>
              <a:t> </a:t>
            </a:r>
            <a:r>
              <a:rPr lang="en-US" dirty="0" err="1"/>
              <a:t>võimaliku</a:t>
            </a:r>
            <a:r>
              <a:rPr lang="en-US" dirty="0"/>
              <a:t> </a:t>
            </a:r>
            <a:r>
              <a:rPr lang="en-US" dirty="0" err="1"/>
              <a:t>muutuste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</a:t>
            </a:r>
            <a:r>
              <a:rPr lang="en-US" dirty="0" err="1"/>
              <a:t>otsustamine</a:t>
            </a:r>
            <a:r>
              <a:rPr lang="en-US" dirty="0"/>
              <a:t>.</a:t>
            </a:r>
          </a:p>
          <a:p>
            <a:r>
              <a:rPr lang="en-US" dirty="0" err="1"/>
              <a:t>Strateegilise</a:t>
            </a:r>
            <a:r>
              <a:rPr lang="en-US" dirty="0"/>
              <a:t> </a:t>
            </a:r>
            <a:r>
              <a:rPr lang="en-US" dirty="0" err="1"/>
              <a:t>mudeli</a:t>
            </a:r>
            <a:r>
              <a:rPr lang="en-US" dirty="0"/>
              <a:t> </a:t>
            </a:r>
            <a:r>
              <a:rPr lang="en-US" dirty="0" err="1"/>
              <a:t>koostamine</a:t>
            </a:r>
            <a:r>
              <a:rPr lang="en-US" dirty="0"/>
              <a:t> </a:t>
            </a:r>
            <a:r>
              <a:rPr lang="en-US" dirty="0" err="1"/>
              <a:t>seminari</a:t>
            </a:r>
            <a:r>
              <a:rPr lang="en-US" dirty="0"/>
              <a:t> </a:t>
            </a:r>
            <a:r>
              <a:rPr lang="en-US" dirty="0" err="1"/>
              <a:t>käigus</a:t>
            </a:r>
            <a:r>
              <a:rPr lang="en-US" dirty="0"/>
              <a:t>.</a:t>
            </a:r>
          </a:p>
          <a:p>
            <a:r>
              <a:rPr lang="en-US" dirty="0" err="1"/>
              <a:t>Protsessi</a:t>
            </a:r>
            <a:r>
              <a:rPr lang="en-US" dirty="0"/>
              <a:t> </a:t>
            </a:r>
            <a:r>
              <a:rPr lang="en-US" dirty="0" err="1"/>
              <a:t>käigus</a:t>
            </a:r>
            <a:r>
              <a:rPr lang="en-US" dirty="0"/>
              <a:t> </a:t>
            </a:r>
            <a:r>
              <a:rPr lang="en-US" dirty="0" err="1"/>
              <a:t>produtseeritud</a:t>
            </a:r>
            <a:r>
              <a:rPr lang="en-US" dirty="0"/>
              <a:t> </a:t>
            </a:r>
            <a:r>
              <a:rPr lang="en-US" dirty="0" err="1"/>
              <a:t>tulemuste</a:t>
            </a:r>
            <a:r>
              <a:rPr lang="en-US" dirty="0"/>
              <a:t> </a:t>
            </a:r>
            <a:r>
              <a:rPr lang="en-US" dirty="0" err="1"/>
              <a:t>vastuvõtmine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kinnitamine</a:t>
            </a:r>
            <a:r>
              <a:rPr lang="en-US" dirty="0" smtClean="0"/>
              <a:t>.</a:t>
            </a:r>
          </a:p>
          <a:p>
            <a:r>
              <a:rPr lang="en-US" dirty="0" err="1"/>
              <a:t>Juhtrühma</a:t>
            </a:r>
            <a:r>
              <a:rPr lang="en-US" dirty="0"/>
              <a:t> </a:t>
            </a:r>
            <a:r>
              <a:rPr lang="en-US" dirty="0" err="1"/>
              <a:t>liige</a:t>
            </a:r>
            <a:r>
              <a:rPr lang="en-US" dirty="0"/>
              <a:t> </a:t>
            </a:r>
            <a:r>
              <a:rPr lang="en-US" dirty="0" err="1"/>
              <a:t>kuulub</a:t>
            </a:r>
            <a:r>
              <a:rPr lang="en-US" dirty="0"/>
              <a:t> </a:t>
            </a:r>
            <a:r>
              <a:rPr lang="en-US" dirty="0" err="1"/>
              <a:t>vähemalt</a:t>
            </a:r>
            <a:r>
              <a:rPr lang="en-US" dirty="0"/>
              <a:t> </a:t>
            </a:r>
            <a:r>
              <a:rPr lang="en-US" dirty="0" err="1"/>
              <a:t>ühte</a:t>
            </a:r>
            <a:r>
              <a:rPr lang="en-US" dirty="0"/>
              <a:t> </a:t>
            </a:r>
            <a:r>
              <a:rPr lang="en-US" dirty="0" err="1"/>
              <a:t>teemarühma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42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Sidusrühmad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2819400" cy="1828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Ettevõtlus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Kogukonnad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Noored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14800" y="1600200"/>
            <a:ext cx="464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2400">
                <a:solidFill>
                  <a:srgbClr val="374E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2000">
                <a:solidFill>
                  <a:srgbClr val="374E5F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>
                <a:solidFill>
                  <a:srgbClr val="374E5F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600">
                <a:solidFill>
                  <a:srgbClr val="374E5F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err="1"/>
              <a:t>Ülesanded</a:t>
            </a:r>
            <a:r>
              <a:rPr lang="en-US" dirty="0"/>
              <a:t>:</a:t>
            </a:r>
          </a:p>
          <a:p>
            <a:r>
              <a:rPr lang="en-US" dirty="0" err="1" smtClean="0"/>
              <a:t>Osalemine</a:t>
            </a:r>
            <a:r>
              <a:rPr lang="en-US" dirty="0" smtClean="0"/>
              <a:t> </a:t>
            </a:r>
            <a:r>
              <a:rPr lang="en-US" dirty="0" err="1"/>
              <a:t>ideekorje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strateegia</a:t>
            </a:r>
            <a:r>
              <a:rPr lang="en-US" dirty="0"/>
              <a:t> </a:t>
            </a:r>
            <a:r>
              <a:rPr lang="en-US" dirty="0" err="1"/>
              <a:t>seminaridel</a:t>
            </a:r>
            <a:r>
              <a:rPr lang="en-US" dirty="0"/>
              <a:t> </a:t>
            </a:r>
            <a:r>
              <a:rPr lang="en-US" dirty="0" err="1"/>
              <a:t>järgmiste</a:t>
            </a:r>
            <a:r>
              <a:rPr lang="en-US" dirty="0"/>
              <a:t> </a:t>
            </a:r>
            <a:r>
              <a:rPr lang="en-US" dirty="0" err="1"/>
              <a:t>tegevuste</a:t>
            </a:r>
            <a:r>
              <a:rPr lang="en-US" dirty="0"/>
              <a:t> </a:t>
            </a:r>
            <a:r>
              <a:rPr lang="en-US" dirty="0" err="1"/>
              <a:t>raames</a:t>
            </a:r>
            <a:r>
              <a:rPr lang="en-US" dirty="0"/>
              <a:t>:</a:t>
            </a:r>
          </a:p>
          <a:p>
            <a:pPr>
              <a:buFont typeface="Courier New"/>
              <a:buChar char="o"/>
            </a:pPr>
            <a:r>
              <a:rPr lang="en-US" dirty="0" err="1"/>
              <a:t>Piirkonna</a:t>
            </a:r>
            <a:r>
              <a:rPr lang="en-US" dirty="0"/>
              <a:t> </a:t>
            </a:r>
            <a:r>
              <a:rPr lang="en-US" dirty="0" err="1"/>
              <a:t>arenguvajaduste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potentsiaali</a:t>
            </a:r>
            <a:r>
              <a:rPr lang="en-US" dirty="0"/>
              <a:t> </a:t>
            </a:r>
            <a:r>
              <a:rPr lang="en-US" dirty="0" err="1"/>
              <a:t>analüüs</a:t>
            </a:r>
            <a:r>
              <a:rPr lang="en-US" dirty="0"/>
              <a:t>.</a:t>
            </a:r>
          </a:p>
          <a:p>
            <a:pPr>
              <a:buFont typeface="Courier New"/>
              <a:buChar char="o"/>
            </a:pPr>
            <a:r>
              <a:rPr lang="en-US" dirty="0" err="1"/>
              <a:t>Kaasamise</a:t>
            </a:r>
            <a:r>
              <a:rPr lang="en-US" dirty="0"/>
              <a:t> </a:t>
            </a:r>
            <a:r>
              <a:rPr lang="en-US" dirty="0" err="1"/>
              <a:t>võimaluste</a:t>
            </a:r>
            <a:r>
              <a:rPr lang="en-US" dirty="0"/>
              <a:t> </a:t>
            </a:r>
            <a:r>
              <a:rPr lang="en-US" dirty="0" err="1"/>
              <a:t>uuring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koostöövõrgustiku</a:t>
            </a:r>
            <a:r>
              <a:rPr lang="en-US" dirty="0"/>
              <a:t> </a:t>
            </a:r>
            <a:r>
              <a:rPr lang="en-US" dirty="0" err="1"/>
              <a:t>analüüs</a:t>
            </a:r>
            <a:r>
              <a:rPr lang="en-US" dirty="0"/>
              <a:t>.</a:t>
            </a:r>
          </a:p>
          <a:p>
            <a:pPr>
              <a:buFont typeface="Courier New"/>
              <a:buChar char="o"/>
            </a:pPr>
            <a:r>
              <a:rPr lang="en-US" dirty="0" err="1"/>
              <a:t>Tegevuskava</a:t>
            </a:r>
            <a:r>
              <a:rPr lang="en-US" dirty="0"/>
              <a:t>/</a:t>
            </a:r>
            <a:r>
              <a:rPr lang="en-US" dirty="0" err="1"/>
              <a:t>rakenduskava</a:t>
            </a:r>
            <a:r>
              <a:rPr lang="en-US" dirty="0"/>
              <a:t> </a:t>
            </a:r>
            <a:r>
              <a:rPr lang="en-US" dirty="0" err="1"/>
              <a:t>koostamine</a:t>
            </a:r>
            <a:r>
              <a:rPr lang="en-US" dirty="0"/>
              <a:t>.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5943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2400">
                <a:solidFill>
                  <a:srgbClr val="374E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2000">
                <a:solidFill>
                  <a:srgbClr val="374E5F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>
                <a:solidFill>
                  <a:srgbClr val="374E5F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600">
                <a:solidFill>
                  <a:srgbClr val="374E5F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Oled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oodatud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osalema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sidusrühmade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töös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9468"/>
      </p:ext>
    </p:extLst>
  </p:cSld>
  <p:clrMapOvr>
    <a:masterClrMapping/>
  </p:clrMapOvr>
</p:sld>
</file>

<file path=ppt/theme/theme1.xml><?xml version="1.0" encoding="utf-8"?>
<a:theme xmlns:a="http://schemas.openxmlformats.org/drawingml/2006/main" name="TM06257859">
  <a:themeElements>
    <a:clrScheme name="Default Desig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TM06257859</Template>
  <TotalTime>1323</TotalTime>
  <Words>667</Words>
  <Application>Microsoft Macintosh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TM06257859</vt:lpstr>
      <vt:lpstr>MTÜ PARTNERID UUE PERIOODI 2023-2027 LEADER STRATEEGIA   29.04.2022 Strateegia avaüritus Roela Rahvamajas</vt:lpstr>
      <vt:lpstr>Strateegia konsultant Katrin Suursoo</vt:lpstr>
      <vt:lpstr>Uus rakendusmudel, mis laieneb LEADERisse</vt:lpstr>
      <vt:lpstr>PowerPoint Presentation</vt:lpstr>
      <vt:lpstr>Uue perioodi prioriteedid LEADERis</vt:lpstr>
      <vt:lpstr>Võimalikud indikaatorid LEADERis </vt:lpstr>
      <vt:lpstr>Suurelt mõeldud Partnerite piirkonna uue perioodi strateegia</vt:lpstr>
      <vt:lpstr>Strateegia juhtrühm</vt:lpstr>
      <vt:lpstr>Sidusrühmad</vt:lpstr>
      <vt:lpstr>Tegevuskava</vt:lpstr>
      <vt:lpstr>Tegevuskava</vt:lpstr>
      <vt:lpstr>Tegevuskava</vt:lpstr>
      <vt:lpstr>Arenguseminarid maist juunini 2022</vt:lpstr>
      <vt:lpstr>Strateegia infokanalid</vt:lpstr>
      <vt:lpstr>Aitäh!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“MULTIFUNCTIONAL SUSTAINABLE TOURISM ENTREPRENEURSHIP DEVELOPMENT” OPENING EVENT SEMINAR  03.03.2020, Rusne</dc:title>
  <dc:subject/>
  <dc:creator/>
  <cp:keywords/>
  <dc:description/>
  <cp:lastModifiedBy>Katrin</cp:lastModifiedBy>
  <cp:revision>123</cp:revision>
  <cp:lastPrinted>1601-01-01T00:00:00Z</cp:lastPrinted>
  <dcterms:created xsi:type="dcterms:W3CDTF">2000-07-19T20:53:52Z</dcterms:created>
  <dcterms:modified xsi:type="dcterms:W3CDTF">2022-04-28T14:31:03Z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TC062578591033</vt:lpwstr>
  </property>
</Properties>
</file>