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5" r:id="rId2"/>
    <p:sldId id="286" r:id="rId3"/>
    <p:sldId id="314" r:id="rId4"/>
    <p:sldId id="287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3" r:id="rId29"/>
    <p:sldId id="312" r:id="rId3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0A7BC8-85B0-474E-A3D5-2DF50AEC8CDF}">
          <p14:sldIdLst>
            <p14:sldId id="285"/>
            <p14:sldId id="286"/>
            <p14:sldId id="314"/>
            <p14:sldId id="287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3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ret" initials="P" lastIdx="7" clrIdx="0">
    <p:extLst>
      <p:ext uri="{19B8F6BF-5375-455C-9EA6-DF929625EA0E}">
        <p15:presenceInfo xmlns:p15="http://schemas.microsoft.com/office/powerpoint/2012/main" userId="Pir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 autoAdjust="0"/>
    <p:restoredTop sz="94564" autoAdjust="0"/>
  </p:normalViewPr>
  <p:slideViewPr>
    <p:cSldViewPr>
      <p:cViewPr varScale="1">
        <p:scale>
          <a:sx n="88" d="100"/>
          <a:sy n="88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075E2-E027-49D2-9C94-64B82187D4E4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7AD45-D95B-4C6F-9CD6-92C51FF6ECC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3459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992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61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242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89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8386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20470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110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0029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761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2516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0751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016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035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7524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8498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9435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705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5D1D-3E08-4148-A15D-65BA8F5E590D}" type="datetimeFigureOut">
              <a:rPr lang="et-EE" smtClean="0"/>
              <a:t>28.04.2022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308AE-BFE3-453E-B1B2-B0FB9AC9492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6679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492896"/>
            <a:ext cx="7315200" cy="1825096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SUURED EES ja väikesed järel – </a:t>
            </a:r>
            <a:br>
              <a:rPr lang="et-EE" dirty="0" smtClean="0"/>
            </a:br>
            <a:r>
              <a:rPr lang="et-EE" dirty="0" smtClean="0"/>
              <a:t>NOORTE SEIKLUSE JA TERVISE PROJEKTID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941168"/>
            <a:ext cx="7315200" cy="685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t-EE" dirty="0" smtClean="0"/>
              <a:t>MTÜ Sõmeru Start</a:t>
            </a:r>
          </a:p>
          <a:p>
            <a:pPr algn="ctr"/>
            <a:r>
              <a:rPr lang="et-EE" dirty="0" smtClean="0"/>
              <a:t>2018 - 2022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196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</a:t>
            </a:r>
            <a:r>
              <a:rPr lang="et-EE" dirty="0" smtClean="0"/>
              <a:t>23.09.2018</a:t>
            </a:r>
          </a:p>
          <a:p>
            <a:pPr marL="0" indent="0">
              <a:buNone/>
            </a:pPr>
            <a:r>
              <a:rPr lang="et-EE" dirty="0" err="1" smtClean="0"/>
              <a:t>Military</a:t>
            </a:r>
            <a:r>
              <a:rPr lang="et-EE" dirty="0" smtClean="0"/>
              <a:t> </a:t>
            </a:r>
            <a:r>
              <a:rPr lang="et-EE" dirty="0" err="1" smtClean="0"/>
              <a:t>Escape</a:t>
            </a:r>
            <a:r>
              <a:rPr lang="et-EE" dirty="0" smtClean="0"/>
              <a:t> </a:t>
            </a:r>
          </a:p>
          <a:p>
            <a:pPr marL="0" indent="0">
              <a:buNone/>
            </a:pPr>
            <a:r>
              <a:rPr lang="et-EE" dirty="0" smtClean="0"/>
              <a:t>põgenemistubade </a:t>
            </a:r>
          </a:p>
          <a:p>
            <a:pPr marL="0" indent="0">
              <a:buNone/>
            </a:pPr>
            <a:r>
              <a:rPr lang="et-EE" dirty="0" smtClean="0"/>
              <a:t>külastus Rakveres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6142" b="37261"/>
          <a:stretch/>
        </p:blipFill>
        <p:spPr>
          <a:xfrm>
            <a:off x="3491880" y="2708920"/>
            <a:ext cx="4608512" cy="37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                   </a:t>
            </a:r>
            <a:r>
              <a:rPr lang="et-EE" dirty="0" smtClean="0"/>
              <a:t>29.- 30.09.2018</a:t>
            </a:r>
          </a:p>
          <a:p>
            <a:pPr marL="0" indent="0">
              <a:buNone/>
            </a:pPr>
            <a:r>
              <a:rPr lang="et-EE" dirty="0" smtClean="0"/>
              <a:t>Matkaalane väljasõit Osmussaarde ja Läänemaale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79429"/>
            <a:ext cx="6120680" cy="34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</a:t>
            </a:r>
            <a:r>
              <a:rPr lang="et-EE" dirty="0" smtClean="0"/>
              <a:t>22.10.2018</a:t>
            </a:r>
          </a:p>
          <a:p>
            <a:pPr marL="0" indent="0">
              <a:buNone/>
            </a:pPr>
            <a:r>
              <a:rPr lang="et-EE" dirty="0" smtClean="0"/>
              <a:t>No </a:t>
            </a:r>
            <a:r>
              <a:rPr lang="et-EE" dirty="0" err="1" smtClean="0"/>
              <a:t>Easy</a:t>
            </a:r>
            <a:r>
              <a:rPr lang="et-EE" dirty="0" smtClean="0"/>
              <a:t> </a:t>
            </a:r>
            <a:r>
              <a:rPr lang="et-EE" dirty="0" err="1" smtClean="0"/>
              <a:t>Day</a:t>
            </a:r>
            <a:r>
              <a:rPr lang="et-EE" dirty="0" smtClean="0"/>
              <a:t> õpituba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6560938" cy="3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404664"/>
            <a:ext cx="6377940" cy="1293028"/>
          </a:xfrm>
        </p:spPr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690254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</a:t>
            </a:r>
            <a:r>
              <a:rPr lang="et-EE" dirty="0" smtClean="0"/>
              <a:t>27.12.2018</a:t>
            </a:r>
          </a:p>
          <a:p>
            <a:pPr marL="0" indent="0">
              <a:buNone/>
            </a:pPr>
            <a:r>
              <a:rPr lang="et-EE" dirty="0" smtClean="0"/>
              <a:t>Räätsamatk Varessaare rabas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7585545" cy="39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023" y="476672"/>
            <a:ext cx="6377940" cy="1293028"/>
          </a:xfrm>
        </p:spPr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92" y="1844824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                </a:t>
            </a:r>
            <a:r>
              <a:rPr lang="et-EE" dirty="0" smtClean="0"/>
              <a:t>25.02.2019</a:t>
            </a:r>
          </a:p>
          <a:p>
            <a:pPr marL="0" indent="0">
              <a:buNone/>
            </a:pPr>
            <a:r>
              <a:rPr lang="et-EE" dirty="0" err="1" smtClean="0"/>
              <a:t>Geopeituse</a:t>
            </a:r>
            <a:r>
              <a:rPr lang="et-EE" dirty="0" smtClean="0"/>
              <a:t> radadel </a:t>
            </a:r>
            <a:r>
              <a:rPr lang="et-EE" dirty="0" err="1" smtClean="0"/>
              <a:t>Oandus</a:t>
            </a:r>
            <a:r>
              <a:rPr lang="et-EE" dirty="0" smtClean="0"/>
              <a:t>, </a:t>
            </a:r>
            <a:r>
              <a:rPr lang="et-EE" dirty="0" err="1" smtClean="0"/>
              <a:t>Altjal</a:t>
            </a:r>
            <a:r>
              <a:rPr lang="et-EE" dirty="0" smtClean="0"/>
              <a:t> ja </a:t>
            </a:r>
            <a:r>
              <a:rPr lang="et-EE" dirty="0" err="1" smtClean="0"/>
              <a:t>Sagadis</a:t>
            </a:r>
            <a:endParaRPr lang="et-EE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5847092" cy="372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764704"/>
            <a:ext cx="6377940" cy="1293028"/>
          </a:xfrm>
        </p:spPr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03.04.2019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Mägironimise õpituba </a:t>
            </a:r>
          </a:p>
          <a:p>
            <a:pPr marL="0" indent="0">
              <a:buNone/>
            </a:pPr>
            <a:r>
              <a:rPr lang="et-EE" dirty="0" smtClean="0"/>
              <a:t>Sõmeru </a:t>
            </a:r>
          </a:p>
          <a:p>
            <a:pPr marL="0" indent="0">
              <a:buNone/>
            </a:pPr>
            <a:r>
              <a:rPr lang="et-EE" dirty="0" err="1" smtClean="0"/>
              <a:t>Noortekeskuses</a:t>
            </a:r>
            <a:endParaRPr lang="et-E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410">
            <a:off x="4504479" y="775382"/>
            <a:ext cx="3520597" cy="544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6136" y="2474243"/>
            <a:ext cx="5184576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06.06.2019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Seikluspäev Sõmeru </a:t>
            </a:r>
          </a:p>
          <a:p>
            <a:pPr marL="0" indent="0">
              <a:buNone/>
            </a:pPr>
            <a:r>
              <a:rPr lang="et-EE" dirty="0" smtClean="0"/>
              <a:t>tiigi ümber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464496" cy="63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48880"/>
            <a:ext cx="5173804" cy="3627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8" y="1407810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</a:t>
            </a:r>
            <a:r>
              <a:rPr lang="et-EE" dirty="0" smtClean="0"/>
              <a:t>14.06.2019</a:t>
            </a:r>
          </a:p>
          <a:p>
            <a:pPr marL="0" indent="0">
              <a:buNone/>
            </a:pPr>
            <a:r>
              <a:rPr lang="et-EE" dirty="0" smtClean="0"/>
              <a:t>Väljasõit Pärnusse vangla </a:t>
            </a:r>
          </a:p>
          <a:p>
            <a:pPr marL="0" indent="0">
              <a:buNone/>
            </a:pPr>
            <a:r>
              <a:rPr lang="et-EE" dirty="0" smtClean="0"/>
              <a:t>põgenemistubadesse </a:t>
            </a:r>
          </a:p>
          <a:p>
            <a:pPr marL="0" indent="0">
              <a:buNone/>
            </a:pPr>
            <a:r>
              <a:rPr lang="et-EE" dirty="0" smtClean="0"/>
              <a:t>ja ronima seiklusparki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3812515" cy="2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</a:t>
            </a:r>
            <a:r>
              <a:rPr lang="et-EE" dirty="0" smtClean="0"/>
              <a:t>28.09.2019</a:t>
            </a:r>
          </a:p>
          <a:p>
            <a:pPr marL="0" indent="0">
              <a:buNone/>
            </a:pPr>
            <a:r>
              <a:rPr lang="et-EE" dirty="0" smtClean="0"/>
              <a:t>Seiklusliikumise õpituba I Sooringil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4904"/>
            <a:ext cx="5256584" cy="3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80117"/>
            <a:ext cx="7955280" cy="40708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dirty="0" smtClean="0"/>
              <a:t>                        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28.09.2019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err="1" smtClean="0"/>
              <a:t>Discgolfi</a:t>
            </a:r>
            <a:r>
              <a:rPr lang="et-EE" dirty="0" smtClean="0"/>
              <a:t> õpituba </a:t>
            </a:r>
          </a:p>
          <a:p>
            <a:pPr marL="0" indent="0">
              <a:buNone/>
            </a:pPr>
            <a:r>
              <a:rPr lang="et-EE" dirty="0" err="1" smtClean="0"/>
              <a:t>Uhtna</a:t>
            </a:r>
            <a:r>
              <a:rPr lang="et-EE" dirty="0" smtClean="0"/>
              <a:t> </a:t>
            </a:r>
            <a:r>
              <a:rPr lang="et-EE" dirty="0" err="1" smtClean="0"/>
              <a:t>discgolfirajal</a:t>
            </a:r>
            <a:endParaRPr lang="et-E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92" y="2175906"/>
            <a:ext cx="5616624" cy="40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2-aastased ühisprojektid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t-EE" sz="2400" dirty="0" smtClean="0"/>
              <a:t>1. Noorte seikluskasvatuslik õpiprojekt </a:t>
            </a:r>
          </a:p>
          <a:p>
            <a:pPr marL="0" indent="0" algn="ctr">
              <a:buNone/>
            </a:pPr>
            <a:r>
              <a:rPr lang="et-EE" sz="2400" dirty="0" smtClean="0"/>
              <a:t>„Kas seiklus = kogemus?“ </a:t>
            </a:r>
          </a:p>
          <a:p>
            <a:pPr marL="0" indent="0" algn="ctr">
              <a:buNone/>
            </a:pPr>
            <a:r>
              <a:rPr lang="et-EE" sz="2400" dirty="0" smtClean="0"/>
              <a:t>2018 – 2020 a, projektipartner </a:t>
            </a:r>
            <a:r>
              <a:rPr lang="et-EE" sz="2400" dirty="0" err="1" smtClean="0"/>
              <a:t>Ubja</a:t>
            </a:r>
            <a:r>
              <a:rPr lang="et-EE" sz="2400" dirty="0" smtClean="0"/>
              <a:t> Külaselts Linda</a:t>
            </a:r>
          </a:p>
          <a:p>
            <a:pPr marL="0" indent="0" algn="ctr">
              <a:buNone/>
            </a:pPr>
            <a:endParaRPr lang="et-EE" sz="2400" dirty="0" smtClean="0"/>
          </a:p>
          <a:p>
            <a:pPr marL="0" indent="0" algn="ctr">
              <a:buNone/>
            </a:pPr>
            <a:r>
              <a:rPr lang="et-EE" sz="2400" dirty="0" smtClean="0"/>
              <a:t>2. Noorte kogemuslik õpiprojekt </a:t>
            </a:r>
          </a:p>
          <a:p>
            <a:pPr marL="0" indent="0" algn="ctr">
              <a:buNone/>
            </a:pPr>
            <a:r>
              <a:rPr lang="et-EE" sz="2400" dirty="0" smtClean="0"/>
              <a:t>„Käsikäes looduse ja tehnikaga“</a:t>
            </a:r>
          </a:p>
          <a:p>
            <a:pPr marL="0" indent="0" algn="ctr">
              <a:buNone/>
            </a:pPr>
            <a:r>
              <a:rPr lang="et-EE" sz="2400" dirty="0" smtClean="0"/>
              <a:t>2018 </a:t>
            </a:r>
            <a:r>
              <a:rPr lang="et-EE" sz="2400" dirty="0"/>
              <a:t>– 2021 a, projektipartner </a:t>
            </a:r>
            <a:r>
              <a:rPr lang="et-EE" sz="2400" dirty="0" err="1"/>
              <a:t>Ubja</a:t>
            </a:r>
            <a:r>
              <a:rPr lang="et-EE" sz="2400" dirty="0"/>
              <a:t> Külaselts </a:t>
            </a:r>
            <a:r>
              <a:rPr lang="et-EE" sz="2400" dirty="0" smtClean="0"/>
              <a:t>Linda</a:t>
            </a:r>
          </a:p>
          <a:p>
            <a:pPr marL="0" indent="0" algn="ctr">
              <a:buNone/>
            </a:pPr>
            <a:endParaRPr lang="et-EE" sz="2400" dirty="0" smtClean="0"/>
          </a:p>
          <a:p>
            <a:pPr marL="0" indent="0" algn="ctr">
              <a:buNone/>
            </a:pPr>
            <a:r>
              <a:rPr lang="et-EE" sz="2400" dirty="0" smtClean="0"/>
              <a:t>3. Noorte seikluse ja tervise projekt </a:t>
            </a:r>
          </a:p>
          <a:p>
            <a:pPr marL="0" indent="0" algn="ctr">
              <a:buNone/>
            </a:pPr>
            <a:r>
              <a:rPr lang="et-EE" sz="2400" dirty="0" smtClean="0"/>
              <a:t>„Suured ees, väiksed järgi!“</a:t>
            </a:r>
          </a:p>
          <a:p>
            <a:pPr marL="0" indent="0" algn="ctr">
              <a:buNone/>
            </a:pPr>
            <a:r>
              <a:rPr lang="et-EE" sz="2400" dirty="0" smtClean="0"/>
              <a:t>2019 – 2021 a, projektipartner </a:t>
            </a:r>
            <a:r>
              <a:rPr lang="et-EE" sz="2400" dirty="0" err="1" smtClean="0"/>
              <a:t>Ubja</a:t>
            </a:r>
            <a:r>
              <a:rPr lang="et-EE" sz="2400" dirty="0" smtClean="0"/>
              <a:t> Külaselts Linda</a:t>
            </a:r>
          </a:p>
          <a:p>
            <a:endParaRPr lang="et-EE" dirty="0"/>
          </a:p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9652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88" y="2041579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</a:t>
            </a:r>
            <a:r>
              <a:rPr lang="et-EE" dirty="0" smtClean="0"/>
              <a:t>21.10.2019</a:t>
            </a:r>
          </a:p>
          <a:p>
            <a:pPr marL="0" indent="0">
              <a:buNone/>
            </a:pPr>
            <a:r>
              <a:rPr lang="et-EE" dirty="0" smtClean="0"/>
              <a:t>Loodus-ja seiklusmatk Ida-Virumaal koos Kaevandusmuuseumi külastusega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4625712" cy="1319025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</a:t>
            </a:r>
            <a:r>
              <a:rPr lang="et-EE" dirty="0" smtClean="0"/>
              <a:t>22.-24.10.2019</a:t>
            </a:r>
          </a:p>
          <a:p>
            <a:pPr marL="0" indent="0">
              <a:buNone/>
            </a:pPr>
            <a:r>
              <a:rPr lang="et-EE" dirty="0" smtClean="0"/>
              <a:t>3-päevane jalgsimatk mööda matkateed Tapalt Viitnale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0928"/>
            <a:ext cx="5616624" cy="3745266"/>
          </a:xfrm>
          <a:prstGeom prst="rect">
            <a:avLst/>
          </a:prstGeom>
        </p:spPr>
      </p:pic>
      <p:pic>
        <p:nvPicPr>
          <p:cNvPr id="5" name="Tapa_viit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2280" y="352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9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2762899"/>
            <a:ext cx="3545592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25.10.2019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Orienteerumise õpituba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464496" cy="63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                          </a:t>
            </a:r>
            <a:r>
              <a:rPr lang="et-EE" dirty="0" smtClean="0"/>
              <a:t>18.11.2019</a:t>
            </a:r>
          </a:p>
          <a:p>
            <a:pPr marL="0" indent="0">
              <a:buNone/>
            </a:pPr>
            <a:r>
              <a:rPr lang="et-EE" dirty="0" smtClean="0"/>
              <a:t>Mägironimise praktiline õpituba I Sõmeru tehismäel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68960"/>
            <a:ext cx="5256584" cy="35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57" y="2057401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</a:t>
            </a:r>
            <a:r>
              <a:rPr lang="et-EE" dirty="0" smtClean="0"/>
              <a:t>24.11.2019</a:t>
            </a:r>
          </a:p>
          <a:p>
            <a:pPr marL="0" indent="0">
              <a:buNone/>
            </a:pPr>
            <a:r>
              <a:rPr lang="et-EE" dirty="0" smtClean="0"/>
              <a:t>Jalgrattamatk Mustojale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7" y="3369631"/>
            <a:ext cx="3938726" cy="278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57401"/>
            <a:ext cx="3384376" cy="46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1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</a:t>
            </a:r>
            <a:r>
              <a:rPr lang="et-EE" dirty="0" smtClean="0"/>
              <a:t>16.12.2019</a:t>
            </a:r>
          </a:p>
          <a:p>
            <a:pPr marL="0" indent="0">
              <a:buNone/>
            </a:pPr>
            <a:r>
              <a:rPr lang="et-EE" dirty="0" smtClean="0"/>
              <a:t>Mägironimise praktiline </a:t>
            </a:r>
          </a:p>
          <a:p>
            <a:pPr marL="0" indent="0">
              <a:buNone/>
            </a:pPr>
            <a:r>
              <a:rPr lang="et-EE" dirty="0" smtClean="0"/>
              <a:t>õpituba II Sõmeru tehismäel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961">
            <a:off x="3886427" y="2679779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128" y="2345102"/>
            <a:ext cx="4913744" cy="4069080"/>
          </a:xfrm>
        </p:spPr>
        <p:txBody>
          <a:bodyPr/>
          <a:lstStyle/>
          <a:p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           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03.01.2020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Seiklusliikumise </a:t>
            </a:r>
          </a:p>
          <a:p>
            <a:pPr marL="0" indent="0">
              <a:buNone/>
            </a:pPr>
            <a:r>
              <a:rPr lang="et-EE" dirty="0" smtClean="0"/>
              <a:t>õpituba </a:t>
            </a:r>
          </a:p>
          <a:p>
            <a:pPr marL="0" indent="0">
              <a:buNone/>
            </a:pPr>
            <a:r>
              <a:rPr lang="et-EE" dirty="0" smtClean="0"/>
              <a:t>II Sooringil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680520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3843" y="1772816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   </a:t>
            </a:r>
            <a:r>
              <a:rPr lang="et-EE" dirty="0" smtClean="0"/>
              <a:t>26.01.2020</a:t>
            </a:r>
          </a:p>
          <a:p>
            <a:pPr marL="0" indent="0">
              <a:buNone/>
            </a:pPr>
            <a:r>
              <a:rPr lang="et-EE" dirty="0" smtClean="0"/>
              <a:t>Õpimatk </a:t>
            </a:r>
            <a:r>
              <a:rPr lang="et-EE" dirty="0" err="1" smtClean="0"/>
              <a:t>Äntu</a:t>
            </a:r>
            <a:r>
              <a:rPr lang="et-EE" dirty="0" smtClean="0"/>
              <a:t> matkarajal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66933"/>
            <a:ext cx="3069566" cy="3981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3" y="2708919"/>
            <a:ext cx="5153611" cy="37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57401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10.02.2020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Kepikõnni </a:t>
            </a:r>
          </a:p>
          <a:p>
            <a:pPr marL="0" indent="0">
              <a:buNone/>
            </a:pPr>
            <a:r>
              <a:rPr lang="et-EE" dirty="0" smtClean="0"/>
              <a:t>õpituba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057401"/>
            <a:ext cx="6396691" cy="4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5209"/>
            <a:ext cx="7955280" cy="406908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14.02.2020</a:t>
            </a:r>
          </a:p>
          <a:p>
            <a:pPr marL="0" indent="0">
              <a:buNone/>
            </a:pPr>
            <a:r>
              <a:rPr lang="et-EE" dirty="0" smtClean="0"/>
              <a:t>Projekti lõppüritus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2" y="3861048"/>
            <a:ext cx="2326108" cy="1746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38453"/>
            <a:ext cx="5795467" cy="3835836"/>
          </a:xfrm>
          <a:prstGeom prst="rect">
            <a:avLst/>
          </a:prstGeom>
        </p:spPr>
      </p:pic>
      <p:pic>
        <p:nvPicPr>
          <p:cNvPr id="6" name="Lõ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5032" y="911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528" y="2132856"/>
            <a:ext cx="8136904" cy="1927693"/>
          </a:xfrm>
        </p:spPr>
        <p:txBody>
          <a:bodyPr>
            <a:normAutofit/>
          </a:bodyPr>
          <a:lstStyle/>
          <a:p>
            <a:pPr algn="ctr"/>
            <a:r>
              <a:rPr lang="et-EE" dirty="0" smtClean="0"/>
              <a:t>1. KAS </a:t>
            </a:r>
            <a:br>
              <a:rPr lang="et-EE" dirty="0" smtClean="0"/>
            </a:br>
            <a:r>
              <a:rPr lang="et-EE" dirty="0" smtClean="0"/>
              <a:t>seiklus = kogemus?</a:t>
            </a:r>
            <a:endParaRPr lang="et-EE" dirty="0"/>
          </a:p>
        </p:txBody>
      </p:sp>
      <p:pic>
        <p:nvPicPr>
          <p:cNvPr id="2" name="ALg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7904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/>
              <a:t>        </a:t>
            </a:r>
            <a:r>
              <a:rPr lang="et-EE" dirty="0" smtClean="0"/>
              <a:t>18.01.2018</a:t>
            </a:r>
          </a:p>
          <a:p>
            <a:pPr marL="0" indent="0">
              <a:buNone/>
            </a:pPr>
            <a:r>
              <a:rPr lang="et-EE" dirty="0" err="1" smtClean="0"/>
              <a:t>Ubja</a:t>
            </a:r>
            <a:r>
              <a:rPr lang="et-EE" dirty="0" smtClean="0"/>
              <a:t> </a:t>
            </a:r>
            <a:r>
              <a:rPr lang="et-EE" dirty="0" err="1" smtClean="0"/>
              <a:t>Noortekeskuses</a:t>
            </a:r>
            <a:r>
              <a:rPr lang="et-EE" dirty="0" smtClean="0"/>
              <a:t> matkade</a:t>
            </a:r>
            <a:endParaRPr lang="et-EE" dirty="0"/>
          </a:p>
          <a:p>
            <a:pPr marL="0" indent="0">
              <a:buNone/>
            </a:pPr>
            <a:r>
              <a:rPr lang="et-EE" dirty="0" smtClean="0"/>
              <a:t> ja matkavahendite tutvustus – </a:t>
            </a:r>
          </a:p>
          <a:p>
            <a:pPr marL="0" indent="0">
              <a:buNone/>
            </a:pPr>
            <a:r>
              <a:rPr lang="et-EE" dirty="0" smtClean="0"/>
              <a:t>Matkamise ABC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   </a:t>
            </a:r>
            <a:r>
              <a:rPr lang="et-EE" dirty="0" smtClean="0"/>
              <a:t>18.02.2018</a:t>
            </a:r>
          </a:p>
          <a:p>
            <a:pPr marL="0" indent="0">
              <a:buNone/>
            </a:pPr>
            <a:r>
              <a:rPr lang="et-EE" dirty="0" smtClean="0"/>
              <a:t>Lasila </a:t>
            </a:r>
            <a:r>
              <a:rPr lang="et-EE" dirty="0" err="1" smtClean="0"/>
              <a:t>Noortekeskuses</a:t>
            </a:r>
            <a:r>
              <a:rPr lang="et-EE" dirty="0" smtClean="0"/>
              <a:t> matkade </a:t>
            </a:r>
          </a:p>
          <a:p>
            <a:pPr marL="0" indent="0">
              <a:buNone/>
            </a:pPr>
            <a:r>
              <a:rPr lang="et-EE" dirty="0" smtClean="0"/>
              <a:t>ja matkavahendite tutvustus – </a:t>
            </a:r>
          </a:p>
          <a:p>
            <a:pPr marL="0" indent="0">
              <a:buNone/>
            </a:pPr>
            <a:r>
              <a:rPr lang="et-EE" dirty="0" smtClean="0"/>
              <a:t>Matkamise ABC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8960"/>
            <a:ext cx="3715905" cy="20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7955280" cy="4069080"/>
          </a:xfrm>
        </p:spPr>
        <p:txBody>
          <a:bodyPr/>
          <a:lstStyle/>
          <a:p>
            <a:pPr marL="0" indent="0" algn="r">
              <a:buNone/>
            </a:pPr>
            <a:r>
              <a:rPr lang="et-EE" dirty="0" smtClean="0"/>
              <a:t>         </a:t>
            </a:r>
            <a:r>
              <a:rPr lang="et-EE" dirty="0" smtClean="0"/>
              <a:t>23.02.2018</a:t>
            </a:r>
          </a:p>
          <a:p>
            <a:pPr marL="0" indent="0" algn="r">
              <a:buNone/>
            </a:pPr>
            <a:r>
              <a:rPr lang="et-EE" dirty="0" smtClean="0"/>
              <a:t>Osalemine Saue </a:t>
            </a:r>
            <a:r>
              <a:rPr lang="et-EE" dirty="0" err="1" smtClean="0"/>
              <a:t>öömatkal</a:t>
            </a:r>
            <a:endParaRPr lang="et-EE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94" y="3284984"/>
            <a:ext cx="5940152" cy="31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5400600" cy="303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 </a:t>
            </a:r>
            <a:r>
              <a:rPr lang="et-EE" dirty="0" smtClean="0"/>
              <a:t>10.-11.03.2018</a:t>
            </a:r>
          </a:p>
          <a:p>
            <a:pPr marL="0" indent="0">
              <a:buNone/>
            </a:pPr>
            <a:r>
              <a:rPr lang="et-EE" dirty="0" smtClean="0"/>
              <a:t>2-päevane matk Soomaale</a:t>
            </a:r>
          </a:p>
        </p:txBody>
      </p:sp>
      <p:pic>
        <p:nvPicPr>
          <p:cNvPr id="5" name="Sooma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764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474636"/>
            <a:ext cx="6377940" cy="1293028"/>
          </a:xfrm>
        </p:spPr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</a:t>
            </a:r>
            <a:r>
              <a:rPr lang="et-EE" dirty="0" smtClean="0"/>
              <a:t>22.04.2018</a:t>
            </a:r>
          </a:p>
          <a:p>
            <a:pPr marL="0" indent="0">
              <a:buNone/>
            </a:pPr>
            <a:r>
              <a:rPr lang="et-EE" dirty="0" smtClean="0"/>
              <a:t>Jalgsimatk </a:t>
            </a:r>
            <a:r>
              <a:rPr lang="et-EE" dirty="0" err="1" smtClean="0"/>
              <a:t>Ubjast</a:t>
            </a:r>
            <a:r>
              <a:rPr lang="et-EE" dirty="0" smtClean="0"/>
              <a:t> </a:t>
            </a:r>
          </a:p>
          <a:p>
            <a:pPr marL="0" indent="0">
              <a:buNone/>
            </a:pPr>
            <a:r>
              <a:rPr lang="et-EE" dirty="0" smtClean="0"/>
              <a:t>sirgjoonelt </a:t>
            </a:r>
            <a:r>
              <a:rPr lang="et-EE" dirty="0" err="1" smtClean="0"/>
              <a:t>Arknale</a:t>
            </a:r>
            <a:endParaRPr lang="et-E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61">
            <a:off x="4051059" y="1890110"/>
            <a:ext cx="337303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                             </a:t>
            </a:r>
            <a:r>
              <a:rPr lang="et-EE" dirty="0" smtClean="0"/>
              <a:t>04.07.2018</a:t>
            </a:r>
          </a:p>
          <a:p>
            <a:pPr marL="0" indent="0">
              <a:buNone/>
            </a:pPr>
            <a:r>
              <a:rPr lang="et-EE" dirty="0" err="1" smtClean="0"/>
              <a:t>Discgolfi</a:t>
            </a:r>
            <a:r>
              <a:rPr lang="et-EE" dirty="0" smtClean="0"/>
              <a:t> õpituba Sõmeru </a:t>
            </a:r>
            <a:r>
              <a:rPr lang="et-EE" dirty="0" err="1" smtClean="0"/>
              <a:t>discgolfirajal</a:t>
            </a:r>
            <a:endParaRPr lang="et-E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00555"/>
            <a:ext cx="4734272" cy="31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21" y="2057401"/>
            <a:ext cx="7808868" cy="4392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 seiklus = kogemus?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dirty="0" smtClean="0"/>
              <a:t>  </a:t>
            </a:r>
            <a:r>
              <a:rPr lang="et-EE" dirty="0" smtClean="0"/>
              <a:t>16.-20.07.2018</a:t>
            </a:r>
          </a:p>
          <a:p>
            <a:pPr marL="0" indent="0" algn="ctr">
              <a:buNone/>
            </a:pPr>
            <a:r>
              <a:rPr lang="et-EE" dirty="0" err="1" smtClean="0"/>
              <a:t>Noortelaager</a:t>
            </a:r>
            <a:r>
              <a:rPr lang="et-EE" dirty="0" smtClean="0"/>
              <a:t> Keri saarel</a:t>
            </a:r>
          </a:p>
        </p:txBody>
      </p:sp>
      <p:pic>
        <p:nvPicPr>
          <p:cNvPr id="5" name="Ker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734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754</TotalTime>
  <Words>395</Words>
  <Application>Microsoft Office PowerPoint</Application>
  <PresentationFormat>On-screen Show (4:3)</PresentationFormat>
  <Paragraphs>136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Century Gothic</vt:lpstr>
      <vt:lpstr>Vapor Trail</vt:lpstr>
      <vt:lpstr>SUURED EES ja väikesed järel –  NOORTE SEIKLUSE JA TERVISE PROJEKTID</vt:lpstr>
      <vt:lpstr>2-aastased ühisprojektid </vt:lpstr>
      <vt:lpstr>1. KAS 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  <vt:lpstr>Kas seiklus = kogemus?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Üks kõigi, kõik ühe eest!</dc:title>
  <dc:creator>Piret Laidroo</dc:creator>
  <cp:lastModifiedBy>Piret</cp:lastModifiedBy>
  <cp:revision>35</cp:revision>
  <dcterms:created xsi:type="dcterms:W3CDTF">2022-03-13T21:06:23Z</dcterms:created>
  <dcterms:modified xsi:type="dcterms:W3CDTF">2022-04-28T08:19:17Z</dcterms:modified>
</cp:coreProperties>
</file>